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3" r:id="rId3"/>
    <p:sldId id="277" r:id="rId4"/>
    <p:sldId id="269" r:id="rId5"/>
    <p:sldId id="256" r:id="rId6"/>
    <p:sldId id="259" r:id="rId7"/>
    <p:sldId id="276" r:id="rId8"/>
    <p:sldId id="260" r:id="rId9"/>
    <p:sldId id="275" r:id="rId10"/>
    <p:sldId id="271" r:id="rId11"/>
    <p:sldId id="265" r:id="rId12"/>
    <p:sldId id="267" r:id="rId13"/>
    <p:sldId id="266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F9D6-1FED-405B-8F40-E5BF041A95D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33C-4FFD-4CD5-8F5C-ECD5B2604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F9D6-1FED-405B-8F40-E5BF041A95D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33C-4FFD-4CD5-8F5C-ECD5B2604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F9D6-1FED-405B-8F40-E5BF041A95D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33C-4FFD-4CD5-8F5C-ECD5B2604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F9D6-1FED-405B-8F40-E5BF041A95D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33C-4FFD-4CD5-8F5C-ECD5B2604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F9D6-1FED-405B-8F40-E5BF041A95D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33C-4FFD-4CD5-8F5C-ECD5B2604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F9D6-1FED-405B-8F40-E5BF041A95D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33C-4FFD-4CD5-8F5C-ECD5B2604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F9D6-1FED-405B-8F40-E5BF041A95D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33C-4FFD-4CD5-8F5C-ECD5B2604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F9D6-1FED-405B-8F40-E5BF041A95D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33C-4FFD-4CD5-8F5C-ECD5B2604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F9D6-1FED-405B-8F40-E5BF041A95D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33C-4FFD-4CD5-8F5C-ECD5B2604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F9D6-1FED-405B-8F40-E5BF041A95D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33C-4FFD-4CD5-8F5C-ECD5B2604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F9D6-1FED-405B-8F40-E5BF041A95D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F33C-4FFD-4CD5-8F5C-ECD5B26045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1F9D6-1FED-405B-8F40-E5BF041A95D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F33C-4FFD-4CD5-8F5C-ECD5B260458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Museum of Old Newbury </a:t>
            </a:r>
            <a:br>
              <a:rPr lang="en-US" sz="3200" b="1" dirty="0" smtClean="0"/>
            </a:br>
            <a:r>
              <a:rPr lang="en-US" sz="3200" b="1" dirty="0" smtClean="0"/>
              <a:t>Phase 3 Landscape Restoration &amp; Rehabilitation</a:t>
            </a:r>
            <a:endParaRPr lang="en-US" sz="3200" b="1" dirty="0"/>
          </a:p>
        </p:txBody>
      </p:sp>
      <p:pic>
        <p:nvPicPr>
          <p:cNvPr id="6" name="Picture 5" descr="HABS outline 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1" y="1506588"/>
            <a:ext cx="6476999" cy="5275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Orchard and Nursery Treatment Plan</a:t>
            </a:r>
            <a:endParaRPr lang="en-US" sz="3600" dirty="0"/>
          </a:p>
        </p:txBody>
      </p:sp>
      <p:pic>
        <p:nvPicPr>
          <p:cNvPr id="4" name="Picture 3" descr="Orchard and Nursery Treatment Pl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678858"/>
            <a:ext cx="8001000" cy="4694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Northeast View Orchard Path to Perkins Mint</a:t>
            </a:r>
            <a:endParaRPr lang="en-US" sz="3400" dirty="0"/>
          </a:p>
        </p:txBody>
      </p:sp>
      <p:pic>
        <p:nvPicPr>
          <p:cNvPr id="4" name="Picture 3" descr="Orchard path from gar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168278" cy="5240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Detail of Orchard Path</a:t>
            </a:r>
            <a:endParaRPr lang="en-US" sz="3600" dirty="0"/>
          </a:p>
        </p:txBody>
      </p:sp>
      <p:pic>
        <p:nvPicPr>
          <p:cNvPr id="4" name="Picture 3" descr="Orchard path de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1" y="1329393"/>
            <a:ext cx="7647958" cy="537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Orchard Path and Nursery Garden</a:t>
            </a:r>
            <a:endParaRPr lang="en-US" sz="3600" dirty="0"/>
          </a:p>
        </p:txBody>
      </p:sp>
      <p:pic>
        <p:nvPicPr>
          <p:cNvPr id="4" name="Picture 3" descr="Orchard path toward M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50" y="1149697"/>
            <a:ext cx="8392550" cy="5327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Perimeter fence nursery garden</a:t>
            </a:r>
            <a:endParaRPr lang="en-US" sz="3600" dirty="0"/>
          </a:p>
        </p:txBody>
      </p:sp>
      <p:pic>
        <p:nvPicPr>
          <p:cNvPr id="4" name="Picture 3" descr="Perimeter fence. nursery.orch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1256" y="1600200"/>
            <a:ext cx="7008344" cy="514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Split pump system Perkins Mint</a:t>
            </a:r>
            <a:endParaRPr lang="en-US" sz="3600" dirty="0"/>
          </a:p>
        </p:txBody>
      </p:sp>
      <p:pic>
        <p:nvPicPr>
          <p:cNvPr id="5" name="Picture 4" descr="Split pump system Perkins M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96195"/>
            <a:ext cx="7792906" cy="5320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Landscape Elements Treatment Plan</a:t>
            </a:r>
            <a:endParaRPr lang="en-US" sz="3600" dirty="0"/>
          </a:p>
        </p:txBody>
      </p:sp>
      <p:pic>
        <p:nvPicPr>
          <p:cNvPr id="3" name="Picture 2" descr="MOON Page 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28165"/>
            <a:ext cx="7010400" cy="5360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Treatment plan for Carriage Drive</a:t>
            </a:r>
            <a:endParaRPr lang="en-US" sz="3600" dirty="0"/>
          </a:p>
        </p:txBody>
      </p:sp>
      <p:pic>
        <p:nvPicPr>
          <p:cNvPr id="3" name="Picture 2" descr="Carriage drive treatment pl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371600"/>
            <a:ext cx="6666187" cy="5087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Northwest view from Fruit Street</a:t>
            </a:r>
            <a:endParaRPr lang="en-US" sz="3600" dirty="0"/>
          </a:p>
        </p:txBody>
      </p:sp>
      <p:pic>
        <p:nvPicPr>
          <p:cNvPr id="4" name="Picture 3" descr="View down carriage path to ba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7173360" cy="543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Northwest view of carriage drive to Barn</a:t>
            </a:r>
            <a:endParaRPr lang="en-US" sz="3600" dirty="0"/>
          </a:p>
        </p:txBody>
      </p:sp>
      <p:pic>
        <p:nvPicPr>
          <p:cNvPr id="6" name="Picture 5" descr="Carriage Path to Ba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7848600" cy="516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Carriage Barn threshold and bulkhead</a:t>
            </a:r>
            <a:endParaRPr lang="en-US" sz="3600" dirty="0"/>
          </a:p>
        </p:txBody>
      </p:sp>
      <p:pic>
        <p:nvPicPr>
          <p:cNvPr id="4" name="Picture 3" descr="Carriage Barn threshold and bulk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483870"/>
            <a:ext cx="7224165" cy="5221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Treatment Plan for Bulkhead</a:t>
            </a:r>
            <a:endParaRPr lang="en-US" sz="3600" dirty="0"/>
          </a:p>
        </p:txBody>
      </p:sp>
      <p:pic>
        <p:nvPicPr>
          <p:cNvPr id="3" name="Picture 2" descr="MOON Page 1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390857"/>
            <a:ext cx="6705600" cy="5137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Granite wall afte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752600"/>
            <a:ext cx="6502400" cy="474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Property line fence</a:t>
            </a:r>
            <a:endParaRPr lang="en-US" sz="3600" dirty="0"/>
          </a:p>
        </p:txBody>
      </p:sp>
      <p:pic>
        <p:nvPicPr>
          <p:cNvPr id="3" name="Picture 2" descr="Perimeter f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3335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67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Museum of Old Newbury  Phase 3 Landscape Restoration &amp; Rehabilitation</vt:lpstr>
      <vt:lpstr>Landscape Elements Treatment Plan</vt:lpstr>
      <vt:lpstr>Treatment plan for Carriage Drive</vt:lpstr>
      <vt:lpstr>Northwest view from Fruit Street</vt:lpstr>
      <vt:lpstr>Northwest view of carriage drive to Barn</vt:lpstr>
      <vt:lpstr>Carriage Barn threshold and bulkhead</vt:lpstr>
      <vt:lpstr>Treatment Plan for Bulkhead</vt:lpstr>
      <vt:lpstr>Slide 8</vt:lpstr>
      <vt:lpstr>Property line fence</vt:lpstr>
      <vt:lpstr>Orchard and Nursery Treatment Plan</vt:lpstr>
      <vt:lpstr>Northeast View Orchard Path to Perkins Mint</vt:lpstr>
      <vt:lpstr>Detail of Orchard Path</vt:lpstr>
      <vt:lpstr>Orchard Path and Nursery Garden</vt:lpstr>
      <vt:lpstr>Perimeter fence nursery garden</vt:lpstr>
      <vt:lpstr>Split pump system Perkins Mint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Museum of Old Newbury  Phase 3 Landscape Restoration &amp; Rehabilitation</dc:title>
  <dc:creator>Susan Edwards</dc:creator>
  <cp:lastModifiedBy>Susan Edwards</cp:lastModifiedBy>
  <cp:revision>20</cp:revision>
  <dcterms:created xsi:type="dcterms:W3CDTF">2021-04-21T14:18:32Z</dcterms:created>
  <dcterms:modified xsi:type="dcterms:W3CDTF">2021-04-21T17:57:39Z</dcterms:modified>
</cp:coreProperties>
</file>