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9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36" r:id="rId18"/>
    <p:sldId id="341" r:id="rId19"/>
    <p:sldId id="331" r:id="rId20"/>
    <p:sldId id="334" r:id="rId21"/>
    <p:sldId id="340" r:id="rId22"/>
    <p:sldId id="304" r:id="rId23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130" d="100"/>
          <a:sy n="130" d="100"/>
        </p:scale>
        <p:origin x="-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8/27/20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3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8/27/20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3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8/27/20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8/27/20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8/27/20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8/27/20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8/27/20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8/27/20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8/27/20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8/27/20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8/27/20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8/27/20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8/27/20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8/27/20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8/27/20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8/27/20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8/27/20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8/27/20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8/27/20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8/27/20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8/27/20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8/27/20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8/27/20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2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13970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12500" b="12500"/>
          <a:stretch>
            <a:fillRect/>
          </a:stretch>
        </p:blipFill>
        <p:spPr/>
      </p:pic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3962400"/>
            <a:ext cx="8297863" cy="1066800"/>
          </a:xfrm>
        </p:spPr>
        <p:txBody>
          <a:bodyPr/>
          <a:lstStyle/>
          <a:p>
            <a:r>
              <a:rPr lang="en-US"/>
              <a:t>Classic Photo </a:t>
            </a:r>
            <a:r>
              <a:rPr lang="en-US" dirty="0"/>
              <a:t>Album</a:t>
            </a:r>
          </a:p>
        </p:txBody>
      </p:sp>
      <p:pic>
        <p:nvPicPr>
          <p:cNvPr id="2" name="Picture 1" descr="0-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-152400"/>
            <a:ext cx="6096000" cy="7696200"/>
          </a:xfrm>
          <a:prstGeom prst="rect">
            <a:avLst/>
          </a:prstGeom>
        </p:spPr>
      </p:pic>
      <p:pic>
        <p:nvPicPr>
          <p:cNvPr id="3" name="Picture 2" descr="0-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227067"/>
            <a:ext cx="8153400" cy="708506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0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>
            <a:fillRect/>
          </a:stretch>
        </p:blipFill>
        <p:spPr>
          <a:xfrm>
            <a:off x="-2590800" y="0"/>
            <a:ext cx="13258800" cy="6858000"/>
          </a:xfrm>
        </p:spPr>
      </p:pic>
    </p:spTree>
    <p:extLst>
      <p:ext uri="{BB962C8B-B14F-4D97-AF65-F5344CB8AC3E}">
        <p14:creationId xmlns:p14="http://schemas.microsoft.com/office/powerpoint/2010/main" val="2901624970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0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>
            <a:fillRect/>
          </a:stretch>
        </p:blipFill>
        <p:spPr>
          <a:xfrm>
            <a:off x="5283200" y="-304800"/>
            <a:ext cx="7721600" cy="7315200"/>
          </a:xfrm>
        </p:spPr>
      </p:pic>
      <p:pic>
        <p:nvPicPr>
          <p:cNvPr id="3" name="Picture 2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6200" y="-228600"/>
            <a:ext cx="9142191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37785"/>
      </p:ext>
    </p:extLst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0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>
            <a:fillRect/>
          </a:stretch>
        </p:blipFill>
        <p:spPr>
          <a:xfrm>
            <a:off x="-3276600" y="-1066800"/>
            <a:ext cx="16002000" cy="8153400"/>
          </a:xfrm>
        </p:spPr>
      </p:pic>
    </p:spTree>
    <p:extLst>
      <p:ext uri="{BB962C8B-B14F-4D97-AF65-F5344CB8AC3E}">
        <p14:creationId xmlns:p14="http://schemas.microsoft.com/office/powerpoint/2010/main" val="1867507756"/>
      </p:ext>
    </p:extLst>
  </p:cSld>
  <p:clrMapOvr>
    <a:masterClrMapping/>
  </p:clrMapOvr>
  <p:transition xmlns:p14="http://schemas.microsoft.com/office/powerpoint/2010/main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0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6868994"/>
      </p:ext>
    </p:extLst>
  </p:cSld>
  <p:clrMapOvr>
    <a:masterClrMapping/>
  </p:clrMapOvr>
  <p:transition xmlns:p14="http://schemas.microsoft.com/office/powerpoint/2010/main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0-26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026689"/>
      </p:ext>
    </p:extLst>
  </p:cSld>
  <p:clrMapOvr>
    <a:masterClrMapping/>
  </p:clrMapOvr>
  <p:transition xmlns:p14="http://schemas.microsoft.com/office/powerpoint/2010/main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0-25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304800" y="-2286000"/>
            <a:ext cx="9601200" cy="6686550"/>
          </a:xfrm>
        </p:spPr>
      </p:pic>
      <p:pic>
        <p:nvPicPr>
          <p:cNvPr id="4" name="Picture 3" descr="0-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921000"/>
            <a:ext cx="962555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08268"/>
      </p:ext>
    </p:extLst>
  </p:cSld>
  <p:clrMapOvr>
    <a:masterClrMapping/>
  </p:clrMapOvr>
  <p:transition xmlns:p14="http://schemas.microsoft.com/office/powerpoint/2010/main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0-30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>
            <a:fillRect/>
          </a:stretch>
        </p:blipFill>
        <p:spPr>
          <a:xfrm>
            <a:off x="-762000" y="-5862"/>
            <a:ext cx="9829800" cy="6858000"/>
          </a:xfrm>
        </p:spPr>
      </p:pic>
    </p:spTree>
    <p:extLst>
      <p:ext uri="{BB962C8B-B14F-4D97-AF65-F5344CB8AC3E}">
        <p14:creationId xmlns:p14="http://schemas.microsoft.com/office/powerpoint/2010/main" val="1304440901"/>
      </p:ext>
    </p:extLst>
  </p:cSld>
  <p:clrMapOvr>
    <a:masterClrMapping/>
  </p:clrMapOvr>
  <p:transition xmlns:p14="http://schemas.microsoft.com/office/powerpoint/2010/main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This photo album contains sample pages to get you started.</a:t>
            </a:r>
          </a:p>
          <a:p>
            <a:endParaRPr lang="en-US" dirty="0"/>
          </a:p>
          <a:p>
            <a:r>
              <a:rPr lang="en-US" dirty="0"/>
              <a:t>To add your own pages, click the </a:t>
            </a:r>
            <a:r>
              <a:rPr lang="en-US" b="1" dirty="0"/>
              <a:t>Home</a:t>
            </a:r>
            <a:r>
              <a:rPr lang="en-US" dirty="0"/>
              <a:t> tab, and then click </a:t>
            </a:r>
            <a:r>
              <a:rPr lang="en-US" b="1" dirty="0"/>
              <a:t>New Slide</a:t>
            </a:r>
            <a:r>
              <a:rPr lang="en-US" dirty="0"/>
              <a:t>.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pPr marL="0" indent="0"/>
            <a:r>
              <a:rPr lang="en-US" dirty="0"/>
              <a:t>…then click the placeholders to add your own pictures and captions.</a:t>
            </a:r>
          </a:p>
        </p:txBody>
      </p:sp>
      <p:pic>
        <p:nvPicPr>
          <p:cNvPr id="7" name="sunflower_j0262344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7083" r="17083"/>
          <a:stretch>
            <a:fillRect/>
          </a:stretch>
        </p:blipFill>
        <p:spPr>
          <a:xfrm>
            <a:off x="785813" y="2139950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9" name="j0313979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/>
          <a:stretch>
            <a:fillRect/>
          </a:stretch>
        </p:blipFill>
        <p:spPr/>
      </p:pic>
      <p:pic>
        <p:nvPicPr>
          <p:cNvPr id="8" name="j0313971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rcRect t="1667" b="1667"/>
          <a:stretch>
            <a:fillRect/>
          </a:stretch>
        </p:blipFill>
        <p:spPr>
          <a:xfrm>
            <a:off x="6162675" y="2139950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a Layout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lum bright="20000" contrast="10000"/>
          </a:blip>
          <a:stretch>
            <a:fillRect/>
          </a:stretch>
        </p:blipFill>
        <p:spPr>
          <a:xfrm>
            <a:off x="304800" y="304800"/>
            <a:ext cx="4645152" cy="6172200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extLst/>
          </a:lstStyle>
          <a:p>
            <a:r>
              <a:rPr lang="en-US" dirty="0"/>
              <a:t>Click a picture, and then click the </a:t>
            </a:r>
            <a:r>
              <a:rPr lang="en-US" b="1" dirty="0"/>
              <a:t>Format</a:t>
            </a:r>
            <a:r>
              <a:rPr lang="en-US" dirty="0"/>
              <a:t> </a:t>
            </a:r>
            <a:r>
              <a:rPr lang="en-US" b="1" dirty="0"/>
              <a:t>Picture</a:t>
            </a:r>
            <a:r>
              <a:rPr lang="en-US" dirty="0"/>
              <a:t> tab to create your own frames and make picture corrections such as adjusting contrast and brightness or cropping the picture for just the right look.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0-7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4343400" y="-533400"/>
            <a:ext cx="6705600" cy="3733800"/>
          </a:xfrm>
        </p:spPr>
      </p:pic>
      <p:pic>
        <p:nvPicPr>
          <p:cNvPr id="3" name="Picture 2" descr="0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-457200"/>
            <a:ext cx="4800600" cy="3733800"/>
          </a:xfrm>
          <a:prstGeom prst="rect">
            <a:avLst/>
          </a:prstGeom>
        </p:spPr>
      </p:pic>
      <p:pic>
        <p:nvPicPr>
          <p:cNvPr id="5" name="Picture 4" descr="0-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-457200"/>
            <a:ext cx="8534400" cy="6856467"/>
          </a:xfrm>
          <a:prstGeom prst="rect">
            <a:avLst/>
          </a:prstGeom>
        </p:spPr>
      </p:pic>
      <p:pic>
        <p:nvPicPr>
          <p:cNvPr id="6" name="Picture 5" descr="0-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3124200"/>
            <a:ext cx="477626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63288"/>
      </p:ext>
    </p:extLst>
  </p:cSld>
  <p:clrMapOvr>
    <a:masterClrMapping/>
  </p:clrMapOvr>
  <p:transition xmlns:p14="http://schemas.microsoft.com/office/powerpoint/2010/main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ctagon 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12500" r="12500"/>
          <a:stretch>
            <a:fillRect/>
          </a:stretch>
        </p:blipFill>
        <p:spPr>
          <a:xfrm>
            <a:off x="6172200" y="1066800"/>
            <a:ext cx="2743200" cy="3657600"/>
          </a:xfrm>
          <a:prstGeom prst="rect">
            <a:avLst/>
          </a:prstGeom>
          <a:noFill/>
          <a:ln w="19050" cap="rnd" cmpd="sng" algn="ctr">
            <a:solidFill>
              <a:schemeClr val="tx1"/>
            </a:solidFill>
            <a:prstDash val="solid"/>
            <a:miter lim="800000"/>
          </a:ln>
          <a:effectLst>
            <a:innerShdw blurRad="50800" dist="50800" dir="13500000">
              <a:srgbClr val="000000">
                <a:alpha val="60000"/>
              </a:srgbClr>
            </a:innerShdw>
          </a:effectLst>
        </p:spPr>
      </p:pic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8610600" cy="1752600"/>
          </a:xfrm>
        </p:spPr>
        <p:txBody>
          <a:bodyPr/>
          <a:lstStyle>
            <a:extLst/>
          </a:lstStyle>
          <a:p>
            <a:r>
              <a:rPr lang="en-US" sz="1800" dirty="0"/>
              <a:t>Picture </a:t>
            </a:r>
            <a:r>
              <a:rPr lang="en-US" sz="1800" dirty="0" smtClean="0"/>
              <a:t>Styles </a:t>
            </a:r>
            <a:r>
              <a:rPr lang="en-US" sz="1800" dirty="0"/>
              <a:t>give you great looking “frames” in a single click</a:t>
            </a:r>
            <a:r>
              <a:rPr lang="en-US" dirty="0"/>
              <a:t>.</a:t>
            </a:r>
          </a:p>
        </p:txBody>
      </p:sp>
      <p:pic>
        <p:nvPicPr>
          <p:cNvPr id="9" name="mnts-sky.pn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1066800"/>
            <a:ext cx="2743200" cy="3657600"/>
          </a:xfrm>
          <a:prstGeom prst="rect">
            <a:avLst/>
          </a:prstGeom>
          <a:noFill/>
          <a:ln w="3175" cap="sq" cmpd="sng" algn="ctr">
            <a:noFill/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trees_j0202227.pn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00400" y="1066800"/>
            <a:ext cx="2743200" cy="3657600"/>
          </a:xfrm>
          <a:prstGeom prst="roundRect">
            <a:avLst>
              <a:gd name="adj" fmla="val 16667"/>
            </a:avLst>
          </a:prstGeom>
          <a:noFill/>
          <a:ln w="38100" cap="sq" cmpd="sng" algn="ctr">
            <a:noFill/>
            <a:prstDash val="solid"/>
            <a:miter lim="800000"/>
          </a:ln>
          <a:effectLst>
            <a:outerShdw blurRad="63500" dist="76200" dir="2700000" algn="tl" rotWithShape="0">
              <a:srgbClr val="000000">
                <a:alpha val="70000"/>
              </a:srgbClr>
            </a:outerShdw>
            <a:softEdge rad="31750"/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aterfall_j0262353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67300" y="3436938"/>
            <a:ext cx="3649663" cy="28892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5" name="mnts-sky.pn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7038" y="384175"/>
            <a:ext cx="4457700" cy="5943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6" name="sunflower_j0262344.png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/>
          <a:srcRect l="8307" r="8307"/>
          <a:stretch>
            <a:fillRect/>
          </a:stretch>
        </p:blipFill>
        <p:spPr>
          <a:xfrm>
            <a:off x="5067300" y="388938"/>
            <a:ext cx="3657600" cy="2887662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0-11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4267200" y="0"/>
            <a:ext cx="4876800" cy="2971800"/>
          </a:xfrm>
        </p:spPr>
      </p:pic>
      <p:pic>
        <p:nvPicPr>
          <p:cNvPr id="3" name="Picture 2" descr="0-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4268086" cy="2971800"/>
          </a:xfrm>
          <a:prstGeom prst="rect">
            <a:avLst/>
          </a:prstGeom>
        </p:spPr>
      </p:pic>
      <p:pic>
        <p:nvPicPr>
          <p:cNvPr id="5" name="Picture 4" descr="0-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4343400" cy="3046467"/>
          </a:xfrm>
          <a:prstGeom prst="rect">
            <a:avLst/>
          </a:prstGeom>
        </p:spPr>
      </p:pic>
      <p:pic>
        <p:nvPicPr>
          <p:cNvPr id="6" name="Picture 5" descr="0-2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71800"/>
            <a:ext cx="4800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73812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0-23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533400" y="228600"/>
            <a:ext cx="3556000" cy="2667000"/>
          </a:xfrm>
        </p:spPr>
      </p:pic>
      <p:pic>
        <p:nvPicPr>
          <p:cNvPr id="4" name="Picture 3" descr="0-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648626" cy="2970267"/>
          </a:xfrm>
          <a:prstGeom prst="rect">
            <a:avLst/>
          </a:prstGeom>
        </p:spPr>
      </p:pic>
      <p:pic>
        <p:nvPicPr>
          <p:cNvPr id="5" name="Picture 4" descr="0-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00400"/>
            <a:ext cx="3961241" cy="2970267"/>
          </a:xfrm>
          <a:prstGeom prst="rect">
            <a:avLst/>
          </a:prstGeom>
        </p:spPr>
      </p:pic>
      <p:pic>
        <p:nvPicPr>
          <p:cNvPr id="7" name="Picture 6" descr="0-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257588"/>
            <a:ext cx="4191000" cy="29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54620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-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52400"/>
            <a:ext cx="100584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99757"/>
      </p:ext>
    </p:extLst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0-17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2057400" y="-76200"/>
            <a:ext cx="5562600" cy="4171950"/>
          </a:xfrm>
        </p:spPr>
      </p:pic>
      <p:pic>
        <p:nvPicPr>
          <p:cNvPr id="4" name="Picture 3" descr="0-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-76200"/>
            <a:ext cx="6019800" cy="4513841"/>
          </a:xfrm>
          <a:prstGeom prst="rect">
            <a:avLst/>
          </a:prstGeom>
        </p:spPr>
      </p:pic>
      <p:pic>
        <p:nvPicPr>
          <p:cNvPr id="5" name="Picture 4" descr="0-1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4119185"/>
            <a:ext cx="3657600" cy="2742587"/>
          </a:xfrm>
          <a:prstGeom prst="rect">
            <a:avLst/>
          </a:prstGeom>
        </p:spPr>
      </p:pic>
      <p:pic>
        <p:nvPicPr>
          <p:cNvPr id="6" name="Picture 5" descr="0-2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192533"/>
            <a:ext cx="3352800" cy="2665467"/>
          </a:xfrm>
          <a:prstGeom prst="rect">
            <a:avLst/>
          </a:prstGeom>
        </p:spPr>
      </p:pic>
      <p:pic>
        <p:nvPicPr>
          <p:cNvPr id="7" name="Picture 6" descr="0-2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91000"/>
            <a:ext cx="4495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05592"/>
      </p:ext>
    </p:extLst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0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2362200" y="2743200"/>
            <a:ext cx="7620000" cy="4038600"/>
          </a:xfrm>
        </p:spPr>
      </p:pic>
      <p:pic>
        <p:nvPicPr>
          <p:cNvPr id="5" name="Picture 4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400" y="-1219200"/>
            <a:ext cx="5181600" cy="3885331"/>
          </a:xfrm>
          <a:prstGeom prst="rect">
            <a:avLst/>
          </a:prstGeom>
        </p:spPr>
      </p:pic>
      <p:pic>
        <p:nvPicPr>
          <p:cNvPr id="6" name="Picture 5" descr="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0" y="2667000"/>
            <a:ext cx="6019800" cy="3962400"/>
          </a:xfrm>
          <a:prstGeom prst="rect">
            <a:avLst/>
          </a:prstGeom>
        </p:spPr>
      </p:pic>
      <p:pic>
        <p:nvPicPr>
          <p:cNvPr id="8" name="Picture 7" descr="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-457200"/>
            <a:ext cx="2386309" cy="3181745"/>
          </a:xfrm>
          <a:prstGeom prst="rect">
            <a:avLst/>
          </a:prstGeom>
        </p:spPr>
      </p:pic>
      <p:pic>
        <p:nvPicPr>
          <p:cNvPr id="9" name="Picture 8" descr="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533400"/>
            <a:ext cx="5181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59901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0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1884091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0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2494877"/>
      </p:ext>
    </p:extLst>
  </p:cSld>
  <p:clrMapOvr>
    <a:masterClrMapping/>
  </p:clrMapOvr>
  <p:transition xmlns:p14="http://schemas.microsoft.com/office/powerpoint/2010/main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Album.potx</Template>
  <TotalTime>0</TotalTime>
  <Words>104</Words>
  <Application>Microsoft Macintosh PowerPoint</Application>
  <PresentationFormat>On-screen Show (4:3)</PresentationFormat>
  <Paragraphs>15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Classic Photo Album</vt:lpstr>
      <vt:lpstr>Classic 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Choose a Layout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2010-02-01T21:16:09Z</dcterms:created>
  <dcterms:modified xsi:type="dcterms:W3CDTF">2020-08-27T15:11:07Z</dcterms:modified>
</cp:coreProperties>
</file>