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Cooper" initials="WC" lastIdx="1" clrIdx="0">
    <p:extLst>
      <p:ext uri="{19B8F6BF-5375-455C-9EA6-DF929625EA0E}">
        <p15:presenceInfo xmlns:p15="http://schemas.microsoft.com/office/powerpoint/2012/main" userId="b049b4c2fd6993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03T16:06:04.584" idx="1">
    <p:pos x="7144" y="3992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46DA-DBEE-4B83-BA0F-7BDCCB3CF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9B156-019B-4DAA-B24B-C278DF6F8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35B38-53DA-4FCC-941A-2D3C9CEA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2D7BE-4976-4096-BB9C-59F1B436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4044D-4C1E-4FDC-A75E-1D2BEE00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9133-D537-428A-A5BD-2726DAED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CF5D3-DD4A-4E02-A871-5DB22798F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6BBAA-1EA4-4A6F-BFE2-A8FDC832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655E2-4DBB-4534-B937-D182171F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786C3-2778-4D2F-BEDC-11FDC9E0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8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0EC5A-4FD7-4422-B4CD-1F581CEDC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A885-ECC2-4578-8F2F-A007C7CC8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2212-BBF8-4E3A-8BF3-7BA3529E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1212F-BE60-4C76-8840-785A413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467AB-6896-48EF-9D90-BD33A8C7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70D4-B64B-4B93-BD56-89208536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B759D-7593-43FE-B0B3-CF40F55C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8EF8-3366-4150-A4ED-8D5D2C01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90190-6BE0-4BC5-ACCF-E2C0984C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3E3C-C468-44C3-BBE7-A34BB660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42B3-11AD-4E6D-9616-CD02F15E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D09EA-35C3-4F27-99B1-1DE509FEC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FDBDD-D28B-42CD-AE12-56BF53D6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C124-B6A3-4679-B1AD-C82A1655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9EF46-5E58-4510-984A-45D64E1C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3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E8181-3D7E-4AD7-B14C-DD7FAEEF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30CC-7C2A-46AB-BB6D-251F8C687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FEC93-7060-407D-9EB9-3710CF09F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57BE5-A86F-486C-81AC-0A56BA15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573B6-AA41-4031-BA83-4B846B85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EC74E-F547-42E1-B983-F7526B40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F67D-E316-4BFF-91ED-9BAA0779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15B8-4702-4FA1-A3B6-F1FF7549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29897-AC3F-4923-931C-5CF944A91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727CB-5366-44FB-B55F-1E0AE95B9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C22C-7092-4EC8-917D-DD9A2120F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2D4DA8-922B-4282-987D-E2F4E1C0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DAE6B-36D5-4AAA-A791-A0B8CFE6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308D9F-9541-4DFC-B3BF-78B519C9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6369-90B7-4F47-B2D5-32FD62FC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4A518-0305-40A4-B15A-BBBCE071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7100F-7D4B-4A0E-B98D-6EEC53B0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6355B-B907-4A32-A4CA-576578E5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0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C6537-D7E5-49E4-95DE-E3976F76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DE30C-6D81-47FF-B7E0-6349A6A2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C0646-92D8-48EE-9858-CB98836B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6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4F3DE-DED8-40AC-8654-356FC3F7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EBDFD-635E-4BF0-944F-6BE33F6D3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C08A7-9FDF-4160-8C2F-E9BB2C0F0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64C6E-F946-4178-BFD8-B0052637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0ADE7-68A8-4D64-8D43-4FEAFB1C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EA959-76D2-40F8-B8A9-38E9F951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C860-C44A-4C0F-AE2A-5F947A60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9CC64-1177-4366-B3B1-9626A393C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B9B33-A470-4637-B0B1-6647E30A8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1B612-D065-421F-9153-3109DE35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CBB7B-8214-42B5-940D-A1A950B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FF30B-C3D1-438D-8AA4-5138D17B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2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BEAF8-4397-4C34-86A2-6BB39BA3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DF663-6954-4F08-8F63-7766B24B2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337B4-0D0B-41E7-9CBF-B1AA00A3F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CA3B-7842-4AC8-8A91-BCA0DF68642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8F78-6019-4B29-BB11-FAEBFDB5E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4526-425F-4E1E-B96F-BBD0E451B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4B88-D1B0-444B-B16E-F0289F53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A235-0761-4FFF-BBF7-D9C2A93F0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7598"/>
            <a:ext cx="8953850" cy="598748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Information Kiosk for Plum Island Lighthouse</a:t>
            </a:r>
            <a:br>
              <a:rPr lang="en-US" sz="1600" dirty="0"/>
            </a:br>
            <a:endParaRPr lang="en-US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EA1F82-9DD0-4EC6-AE4F-B0471C3C7FDE}"/>
              </a:ext>
            </a:extLst>
          </p:cNvPr>
          <p:cNvCxnSpPr/>
          <p:nvPr/>
        </p:nvCxnSpPr>
        <p:spPr>
          <a:xfrm>
            <a:off x="1619075" y="6300132"/>
            <a:ext cx="92446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8E526D8-C052-498A-8D13-81812A1F0A25}"/>
              </a:ext>
            </a:extLst>
          </p:cNvPr>
          <p:cNvSpPr txBox="1"/>
          <p:nvPr/>
        </p:nvSpPr>
        <p:spPr>
          <a:xfrm>
            <a:off x="9571839" y="5930800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F6E13F-DCF0-416B-8080-EE97B99A55BC}"/>
              </a:ext>
            </a:extLst>
          </p:cNvPr>
          <p:cNvCxnSpPr/>
          <p:nvPr/>
        </p:nvCxnSpPr>
        <p:spPr>
          <a:xfrm>
            <a:off x="3103927" y="2046914"/>
            <a:ext cx="0" cy="4253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B6C5AC-0433-4429-B5E7-812ACB3F32EA}"/>
              </a:ext>
            </a:extLst>
          </p:cNvPr>
          <p:cNvCxnSpPr/>
          <p:nvPr/>
        </p:nvCxnSpPr>
        <p:spPr>
          <a:xfrm>
            <a:off x="2348917" y="2105637"/>
            <a:ext cx="0" cy="4194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ECD43EA-F3EF-4A0B-8E75-BAA605A80E9C}"/>
              </a:ext>
            </a:extLst>
          </p:cNvPr>
          <p:cNvSpPr txBox="1"/>
          <p:nvPr/>
        </p:nvSpPr>
        <p:spPr>
          <a:xfrm rot="16200000">
            <a:off x="1626904" y="3396663"/>
            <a:ext cx="22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Wildlife Division </a:t>
            </a:r>
            <a:r>
              <a:rPr lang="en-US" dirty="0" err="1"/>
              <a:t>Drveway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FC01069-78E7-4E62-967F-7744D89A734A}"/>
              </a:ext>
            </a:extLst>
          </p:cNvPr>
          <p:cNvSpPr/>
          <p:nvPr/>
        </p:nvSpPr>
        <p:spPr>
          <a:xfrm>
            <a:off x="4353887" y="2902591"/>
            <a:ext cx="1191236" cy="1182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97A01D-04FB-4A49-B23E-6640334D3EE4}"/>
              </a:ext>
            </a:extLst>
          </p:cNvPr>
          <p:cNvSpPr txBox="1"/>
          <p:nvPr/>
        </p:nvSpPr>
        <p:spPr>
          <a:xfrm>
            <a:off x="5889071" y="2902591"/>
            <a:ext cx="136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Lighthouse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A52196-97A7-4796-BEDF-B9B10FD580C8}"/>
              </a:ext>
            </a:extLst>
          </p:cNvPr>
          <p:cNvCxnSpPr>
            <a:stCxn id="15" idx="1"/>
          </p:cNvCxnSpPr>
          <p:nvPr/>
        </p:nvCxnSpPr>
        <p:spPr>
          <a:xfrm flipH="1">
            <a:off x="5545123" y="3087257"/>
            <a:ext cx="34394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250F350-6572-46C9-AE6F-51279440BDF9}"/>
              </a:ext>
            </a:extLst>
          </p:cNvPr>
          <p:cNvSpPr txBox="1"/>
          <p:nvPr/>
        </p:nvSpPr>
        <p:spPr>
          <a:xfrm>
            <a:off x="4362277" y="785807"/>
            <a:ext cx="35401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display Lighthouse History with Pix, words and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inform public of “The Friends”, Contact info, ways to donate or get involved   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BED115-8D28-4A69-9432-A93F3BB128AA}"/>
              </a:ext>
            </a:extLst>
          </p:cNvPr>
          <p:cNvSpPr txBox="1"/>
          <p:nvPr/>
        </p:nvSpPr>
        <p:spPr>
          <a:xfrm>
            <a:off x="8882743" y="566679"/>
            <a:ext cx="25598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Status and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Unused PITA Kiosk offered for our use (saving substantial $)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Reworking display panels with sealed plexiglass doors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to be displayed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633011-642F-4E87-80EB-4A27575F9810}"/>
              </a:ext>
            </a:extLst>
          </p:cNvPr>
          <p:cNvSpPr/>
          <p:nvPr/>
        </p:nvSpPr>
        <p:spPr>
          <a:xfrm>
            <a:off x="1114697" y="1267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C90B56-0AC5-477E-A2D2-E379D488E934}"/>
              </a:ext>
            </a:extLst>
          </p:cNvPr>
          <p:cNvSpPr/>
          <p:nvPr/>
        </p:nvSpPr>
        <p:spPr>
          <a:xfrm>
            <a:off x="9220517" y="3494011"/>
            <a:ext cx="20301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C139AF-1745-4B0D-A092-96A758822671}"/>
              </a:ext>
            </a:extLst>
          </p:cNvPr>
          <p:cNvSpPr/>
          <p:nvPr/>
        </p:nvSpPr>
        <p:spPr>
          <a:xfrm rot="2143724">
            <a:off x="7680418" y="2800229"/>
            <a:ext cx="849085" cy="2684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Kiosk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1B0EF0-3C3D-4C33-9415-9E4B63E1CA2F}"/>
              </a:ext>
            </a:extLst>
          </p:cNvPr>
          <p:cNvCxnSpPr/>
          <p:nvPr/>
        </p:nvCxnSpPr>
        <p:spPr>
          <a:xfrm>
            <a:off x="8321040" y="3299670"/>
            <a:ext cx="0" cy="30004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799FB05-5BC1-48E0-92E2-5CFE0DD20FFB}"/>
              </a:ext>
            </a:extLst>
          </p:cNvPr>
          <p:cNvSpPr txBox="1"/>
          <p:nvPr/>
        </p:nvSpPr>
        <p:spPr>
          <a:xfrm>
            <a:off x="8589868" y="5251269"/>
            <a:ext cx="48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83Ft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4FC44B-2FC1-4180-B0A5-719B3A8724AC}"/>
              </a:ext>
            </a:extLst>
          </p:cNvPr>
          <p:cNvCxnSpPr>
            <a:stCxn id="9" idx="3"/>
          </p:cNvCxnSpPr>
          <p:nvPr/>
        </p:nvCxnSpPr>
        <p:spPr>
          <a:xfrm flipV="1">
            <a:off x="8449600" y="3049640"/>
            <a:ext cx="2953250" cy="1327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A5CBE70-36A4-4A81-9C58-909E174BD108}"/>
              </a:ext>
            </a:extLst>
          </p:cNvPr>
          <p:cNvSpPr txBox="1"/>
          <p:nvPr/>
        </p:nvSpPr>
        <p:spPr>
          <a:xfrm>
            <a:off x="9571839" y="3087257"/>
            <a:ext cx="86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40 Ft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D107E31-6CA9-42F6-80EF-85D46EB9044B}"/>
              </a:ext>
            </a:extLst>
          </p:cNvPr>
          <p:cNvCxnSpPr/>
          <p:nvPr/>
        </p:nvCxnSpPr>
        <p:spPr>
          <a:xfrm>
            <a:off x="11442581" y="785807"/>
            <a:ext cx="0" cy="5514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C119B54-E388-4D35-A452-E27087968D36}"/>
              </a:ext>
            </a:extLst>
          </p:cNvPr>
          <p:cNvSpPr txBox="1"/>
          <p:nvPr/>
        </p:nvSpPr>
        <p:spPr>
          <a:xfrm rot="5400000">
            <a:off x="10851772" y="3645131"/>
            <a:ext cx="160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Fence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B78355E-8073-45AF-8606-4A1B46FB4F26}"/>
              </a:ext>
            </a:extLst>
          </p:cNvPr>
          <p:cNvCxnSpPr>
            <a:cxnSpLocks/>
          </p:cNvCxnSpPr>
          <p:nvPr/>
        </p:nvCxnSpPr>
        <p:spPr>
          <a:xfrm flipV="1">
            <a:off x="5584014" y="2984787"/>
            <a:ext cx="2254661" cy="4718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5FAC1A2-E61F-4774-AC16-3C8CF71D87B1}"/>
              </a:ext>
            </a:extLst>
          </p:cNvPr>
          <p:cNvSpPr txBox="1"/>
          <p:nvPr/>
        </p:nvSpPr>
        <p:spPr>
          <a:xfrm rot="20965194">
            <a:off x="6285749" y="3353595"/>
            <a:ext cx="94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37 Ft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47E46A-3436-4AEB-A9C6-12D4906338B2}"/>
              </a:ext>
            </a:extLst>
          </p:cNvPr>
          <p:cNvSpPr txBox="1"/>
          <p:nvPr/>
        </p:nvSpPr>
        <p:spPr>
          <a:xfrm>
            <a:off x="875211" y="5512526"/>
            <a:ext cx="108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 4/3/22</a:t>
            </a:r>
          </a:p>
        </p:txBody>
      </p:sp>
    </p:spTree>
    <p:extLst>
      <p:ext uri="{BB962C8B-B14F-4D97-AF65-F5344CB8AC3E}">
        <p14:creationId xmlns:p14="http://schemas.microsoft.com/office/powerpoint/2010/main" val="215829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Information Kiosk for Plum Island Lighthouse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Kiosk for Plum Island Lighthouse</dc:title>
  <dc:creator>William Cooper</dc:creator>
  <cp:lastModifiedBy>Julia Godtfredsen</cp:lastModifiedBy>
  <cp:revision>3</cp:revision>
  <dcterms:created xsi:type="dcterms:W3CDTF">2021-09-15T15:03:26Z</dcterms:created>
  <dcterms:modified xsi:type="dcterms:W3CDTF">2022-04-07T19:33:34Z</dcterms:modified>
</cp:coreProperties>
</file>