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56" r:id="rId5"/>
    <p:sldId id="258" r:id="rId6"/>
    <p:sldId id="259" r:id="rId7"/>
    <p:sldId id="260" r:id="rId8"/>
    <p:sldId id="264" r:id="rId9"/>
    <p:sldId id="263" r:id="rId10"/>
    <p:sldId id="262" r:id="rId11"/>
    <p:sldId id="261" r:id="rId12"/>
  </p:sldIdLst>
  <p:sldSz cx="12192000" cy="6858000"/>
  <p:notesSz cx="9296400" cy="14782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Angelakis" initials="CA" lastIdx="2" clrIdx="0">
    <p:extLst>
      <p:ext uri="{19B8F6BF-5375-455C-9EA6-DF929625EA0E}">
        <p15:presenceInfo xmlns:p15="http://schemas.microsoft.com/office/powerpoint/2012/main" userId="S-1-5-21-2142445440-2128359409-313593124-15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CB"/>
    <a:srgbClr val="5F6269"/>
    <a:srgbClr val="E51937"/>
    <a:srgbClr val="D55927"/>
    <a:srgbClr val="DFDEDE"/>
    <a:srgbClr val="A3A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>
        <p:guide orient="horz" pos="388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741707"/>
          </a:xfrm>
          <a:prstGeom prst="rect">
            <a:avLst/>
          </a:prstGeom>
        </p:spPr>
        <p:txBody>
          <a:bodyPr vert="horz" lIns="137572" tIns="68786" rIns="137572" bIns="68786" rtlCol="0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741707"/>
          </a:xfrm>
          <a:prstGeom prst="rect">
            <a:avLst/>
          </a:prstGeom>
        </p:spPr>
        <p:txBody>
          <a:bodyPr vert="horz" lIns="137572" tIns="68786" rIns="137572" bIns="68786" rtlCol="0"/>
          <a:lstStyle>
            <a:lvl1pPr algn="r">
              <a:defRPr sz="1900"/>
            </a:lvl1pPr>
          </a:lstStyle>
          <a:p>
            <a:fld id="{5C601E37-34FD-4FB8-8B11-240A1F0FC10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1847850"/>
            <a:ext cx="8864600" cy="498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572" tIns="68786" rIns="137572" bIns="687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7114222"/>
            <a:ext cx="7437120" cy="5820728"/>
          </a:xfrm>
          <a:prstGeom prst="rect">
            <a:avLst/>
          </a:prstGeom>
        </p:spPr>
        <p:txBody>
          <a:bodyPr vert="horz" lIns="137572" tIns="68786" rIns="137572" bIns="687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41097"/>
            <a:ext cx="4028440" cy="741705"/>
          </a:xfrm>
          <a:prstGeom prst="rect">
            <a:avLst/>
          </a:prstGeom>
        </p:spPr>
        <p:txBody>
          <a:bodyPr vert="horz" lIns="137572" tIns="68786" rIns="137572" bIns="68786" rtlCol="0" anchor="b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14041097"/>
            <a:ext cx="4028440" cy="741705"/>
          </a:xfrm>
          <a:prstGeom prst="rect">
            <a:avLst/>
          </a:prstGeom>
        </p:spPr>
        <p:txBody>
          <a:bodyPr vert="horz" lIns="137572" tIns="68786" rIns="137572" bIns="68786" rtlCol="0" anchor="b"/>
          <a:lstStyle>
            <a:lvl1pPr algn="r">
              <a:defRPr sz="1900"/>
            </a:lvl1pPr>
          </a:lstStyle>
          <a:p>
            <a:fld id="{F933AD47-A236-40AE-8DCB-C682E0F8E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8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Gray">
    <p:bg>
      <p:bgPr>
        <a:solidFill>
          <a:srgbClr val="5F6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4A84CE-0719-4822-9187-27BE72B041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0" y="1568192"/>
            <a:ext cx="5413375" cy="537029"/>
          </a:xfrm>
        </p:spPr>
        <p:txBody>
          <a:bodyPr/>
          <a:lstStyle>
            <a:lvl1pPr marL="0" indent="0">
              <a:buNone/>
              <a:defRPr lang="en-US" sz="3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3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3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lang="en-US" sz="3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lang="en-US" sz="360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Client</a:t>
            </a:r>
          </a:p>
        </p:txBody>
      </p:sp>
      <p:pic>
        <p:nvPicPr>
          <p:cNvPr id="6" name="Picture 5" descr="Logo_Knockout_vector_highres.png">
            <a:extLst>
              <a:ext uri="{FF2B5EF4-FFF2-40B4-BE49-F238E27FC236}">
                <a16:creationId xmlns:a16="http://schemas.microsoft.com/office/drawing/2014/main" id="{35CFC851-D670-48B5-B5D9-069369CA68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532" y="4322504"/>
            <a:ext cx="7024847" cy="2535496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00BE65-35B4-47F9-99A7-A352960473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348" y="2255315"/>
            <a:ext cx="5387909" cy="313714"/>
          </a:xfrm>
        </p:spPr>
        <p:txBody>
          <a:bodyPr/>
          <a:lstStyle>
            <a:lvl1pPr marL="0" indent="0">
              <a:buNone/>
              <a:defRPr lang="en-US" sz="1800" kern="1200" cap="all" baseline="0" dirty="0" smtClean="0">
                <a:solidFill>
                  <a:srgbClr val="A3A5A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rgbClr val="A3A5A9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rgbClr val="A3A5A9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rgbClr val="A3A5A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rgbClr val="A3A5A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DC046AE-F9E6-4CBC-9CC0-152C630697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347" y="2713186"/>
            <a:ext cx="5402423" cy="247728"/>
          </a:xfrm>
        </p:spPr>
        <p:txBody>
          <a:bodyPr>
            <a:normAutofit/>
          </a:bodyPr>
          <a:lstStyle>
            <a:lvl1pPr marL="0" indent="0">
              <a:buNone/>
              <a:defRPr lang="en-US" sz="1400" i="1" kern="1200" dirty="0">
                <a:solidFill>
                  <a:srgbClr val="DFDEDE"/>
                </a:solidFill>
                <a:latin typeface="Palatino Linotype" panose="02040502050505030304" pitchFamily="18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5187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-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60F8-247F-4B8A-98A8-3A6362CD93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7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61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Client Col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4A84CE-0719-4822-9187-27BE72B041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0" y="1568192"/>
            <a:ext cx="5413375" cy="537029"/>
          </a:xfrm>
        </p:spPr>
        <p:txBody>
          <a:bodyPr/>
          <a:lstStyle>
            <a:lvl1pPr marL="0" indent="0">
              <a:buNone/>
              <a:defRPr lang="en-US" sz="3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3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3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lang="en-US" sz="3600" kern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lang="en-US" sz="360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Client</a:t>
            </a:r>
          </a:p>
        </p:txBody>
      </p:sp>
      <p:pic>
        <p:nvPicPr>
          <p:cNvPr id="6" name="Picture 5" descr="Logo_Knockout_vector_highres.png">
            <a:extLst>
              <a:ext uri="{FF2B5EF4-FFF2-40B4-BE49-F238E27FC236}">
                <a16:creationId xmlns:a16="http://schemas.microsoft.com/office/drawing/2014/main" id="{35CFC851-D670-48B5-B5D9-069369CA68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532" y="4322504"/>
            <a:ext cx="7024847" cy="2535496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00BE65-35B4-47F9-99A7-A352960473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348" y="2255315"/>
            <a:ext cx="5387909" cy="313714"/>
          </a:xfrm>
        </p:spPr>
        <p:txBody>
          <a:bodyPr/>
          <a:lstStyle>
            <a:lvl1pPr marL="0" indent="0">
              <a:buNone/>
              <a:defRPr lang="en-US" sz="1800" kern="1200" cap="all" baseline="0" dirty="0" smtClean="0">
                <a:solidFill>
                  <a:srgbClr val="A3A5A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rgbClr val="A3A5A9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rgbClr val="A3A5A9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rgbClr val="A3A5A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rgbClr val="A3A5A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DC046AE-F9E6-4CBC-9CC0-152C630697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347" y="2713186"/>
            <a:ext cx="5402423" cy="247728"/>
          </a:xfrm>
        </p:spPr>
        <p:txBody>
          <a:bodyPr>
            <a:normAutofit/>
          </a:bodyPr>
          <a:lstStyle>
            <a:lvl1pPr marL="0" indent="0">
              <a:buNone/>
              <a:defRPr lang="en-US" sz="1400" i="1" kern="1200" dirty="0">
                <a:solidFill>
                  <a:srgbClr val="DFDEDE"/>
                </a:solidFill>
                <a:latin typeface="Palatino Linotype" panose="02040502050505030304" pitchFamily="18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CEDAA5-5FEE-4AFA-9A5F-FE4E2C21F8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3955" y="182531"/>
            <a:ext cx="4194628" cy="165417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highlight>
                  <a:srgbClr val="FFFF00"/>
                </a:highlight>
              </a:defRPr>
            </a:lvl1pPr>
          </a:lstStyle>
          <a:p>
            <a:pPr lvl="0"/>
            <a:r>
              <a:rPr lang="en-US" dirty="0"/>
              <a:t>Right click on the slide. Click “Format Background”. Click “Solid Fill”. Click the paint bucket icon to select color. Delete this text box!</a:t>
            </a:r>
          </a:p>
        </p:txBody>
      </p:sp>
    </p:spTree>
    <p:extLst>
      <p:ext uri="{BB962C8B-B14F-4D97-AF65-F5344CB8AC3E}">
        <p14:creationId xmlns:p14="http://schemas.microsoft.com/office/powerpoint/2010/main" val="130008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675D97-2DF5-4FD5-BEC0-CD57C9EABB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976" y="681388"/>
            <a:ext cx="3451760" cy="444767"/>
          </a:xfrm>
        </p:spPr>
        <p:txBody>
          <a:bodyPr>
            <a:noAutofit/>
          </a:bodyPr>
          <a:lstStyle>
            <a:lvl1pPr marL="0" indent="0">
              <a:buNone/>
              <a:defRPr lang="en-US" sz="2600" kern="1200" dirty="0">
                <a:solidFill>
                  <a:srgbClr val="E51937"/>
                </a:solidFill>
                <a:latin typeface="Palatino Linotype" panose="02040502050505030304" pitchFamily="18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6C5DB8-01E8-4BFA-83E1-6B95498C73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19600" y="-9625"/>
            <a:ext cx="77724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CC5E66E-9912-40E6-B945-D4DE6D53E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974" y="1581150"/>
            <a:ext cx="3451761" cy="45954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i="1" kern="1200" dirty="0" smtClean="0">
                <a:solidFill>
                  <a:srgbClr val="5F6269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0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ar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675D97-2DF5-4FD5-BEC0-CD57C9EABB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6309" y="642887"/>
            <a:ext cx="3451760" cy="444767"/>
          </a:xfrm>
        </p:spPr>
        <p:txBody>
          <a:bodyPr>
            <a:noAutofit/>
          </a:bodyPr>
          <a:lstStyle>
            <a:lvl1pPr marL="0" indent="0">
              <a:buNone/>
              <a:defRPr lang="en-US" sz="2600" kern="1200" dirty="0">
                <a:solidFill>
                  <a:srgbClr val="E51937"/>
                </a:solidFill>
                <a:latin typeface="Palatino Linotype" panose="02040502050505030304" pitchFamily="18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6C5DB8-01E8-4BFA-83E1-6B95498C73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7724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CC5E66E-9912-40E6-B945-D4DE6D53E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6307" y="1542649"/>
            <a:ext cx="3451761" cy="45954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i="1" kern="1200" dirty="0" smtClean="0">
                <a:solidFill>
                  <a:srgbClr val="5F6269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r>
              <a:rPr lang="en-US" dirty="0"/>
              <a:t>Topic</a:t>
            </a:r>
          </a:p>
          <a:p>
            <a:pPr lvl="0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FBF547-D1B8-426F-B493-402D58D12522}"/>
              </a:ext>
            </a:extLst>
          </p:cNvPr>
          <p:cNvGrpSpPr/>
          <p:nvPr userDrawn="1"/>
        </p:nvGrpSpPr>
        <p:grpSpPr>
          <a:xfrm>
            <a:off x="11735109" y="6327391"/>
            <a:ext cx="527439" cy="365125"/>
            <a:chOff x="8544234" y="6317866"/>
            <a:chExt cx="527439" cy="365125"/>
          </a:xfrm>
        </p:grpSpPr>
        <p:sp>
          <p:nvSpPr>
            <p:cNvPr id="6" name="Slide Number Placeholder 1">
              <a:extLst>
                <a:ext uri="{FF2B5EF4-FFF2-40B4-BE49-F238E27FC236}">
                  <a16:creationId xmlns:a16="http://schemas.microsoft.com/office/drawing/2014/main" id="{E29957B4-6058-4F23-BDCD-FD35CE1D68C4}"/>
                </a:ext>
              </a:extLst>
            </p:cNvPr>
            <p:cNvSpPr txBox="1">
              <a:spLocks/>
            </p:cNvSpPr>
            <p:nvPr/>
          </p:nvSpPr>
          <p:spPr>
            <a:xfrm>
              <a:off x="8557062" y="6317866"/>
              <a:ext cx="5146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b="0" i="1" kern="1200">
                  <a:solidFill>
                    <a:schemeClr val="tx1">
                      <a:tint val="75000"/>
                    </a:schemeClr>
                  </a:solidFill>
                  <a:latin typeface="Palatino"/>
                  <a:ea typeface="+mn-ea"/>
                  <a:cs typeface="Palatino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fld id="{3DEFF108-FA41-EC43-95A4-9E99095EE37F}" type="slidenum">
                <a:rPr lang="en-US" smtClean="0">
                  <a:latin typeface="Palatino Linotype"/>
                  <a:cs typeface="Palatino Linotype"/>
                </a:rPr>
                <a:pPr/>
                <a:t>‹#›</a:t>
              </a:fld>
              <a:endParaRPr lang="en-US" dirty="0">
                <a:latin typeface="Palatino Linotype"/>
                <a:cs typeface="Palatino Linotype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C0DA677-91D0-46ED-A334-197C7C7256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44234" y="6401012"/>
              <a:ext cx="0" cy="2308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9405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675D97-2DF5-4FD5-BEC0-CD57C9EABB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976" y="681388"/>
            <a:ext cx="5809948" cy="444767"/>
          </a:xfrm>
        </p:spPr>
        <p:txBody>
          <a:bodyPr>
            <a:noAutofit/>
          </a:bodyPr>
          <a:lstStyle>
            <a:lvl1pPr marL="0" indent="0">
              <a:buNone/>
              <a:defRPr lang="en-US" sz="2000" kern="1200" cap="all" baseline="0" dirty="0">
                <a:solidFill>
                  <a:srgbClr val="E519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6C5DB8-01E8-4BFA-83E1-6B95498C73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7192" y="-9625"/>
            <a:ext cx="518480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CC5E66E-9912-40E6-B945-D4DE6D53E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974" y="1581150"/>
            <a:ext cx="5809950" cy="4595462"/>
          </a:xfrm>
        </p:spPr>
        <p:txBody>
          <a:bodyPr numCol="3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i="0" kern="1200" dirty="0" smtClean="0">
                <a:solidFill>
                  <a:srgbClr val="5F62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7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2A4B84-E3D3-4D5F-AC39-B60053B3C4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3460" y="840775"/>
            <a:ext cx="4476279" cy="53963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2200" i="1">
                <a:solidFill>
                  <a:srgbClr val="5F6269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9448A73-E5D9-4A2C-B7DE-F3B8511A1D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5154" y="840775"/>
            <a:ext cx="2667198" cy="429760"/>
          </a:xfrm>
        </p:spPr>
        <p:txBody>
          <a:bodyPr>
            <a:noAutofit/>
          </a:bodyPr>
          <a:lstStyle>
            <a:lvl1pPr marL="0" indent="0" algn="r">
              <a:buNone/>
              <a:defRPr sz="2600">
                <a:solidFill>
                  <a:srgbClr val="E51937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234A3E-7C26-4E75-83AA-0D90D8778F8F}"/>
              </a:ext>
            </a:extLst>
          </p:cNvPr>
          <p:cNvCxnSpPr/>
          <p:nvPr userDrawn="1"/>
        </p:nvCxnSpPr>
        <p:spPr bwMode="auto">
          <a:xfrm>
            <a:off x="3912905" y="659067"/>
            <a:ext cx="0" cy="557805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9E07D6-1FC9-424D-A6B5-C9B19A95C8DB}"/>
              </a:ext>
            </a:extLst>
          </p:cNvPr>
          <p:cNvGrpSpPr/>
          <p:nvPr userDrawn="1"/>
        </p:nvGrpSpPr>
        <p:grpSpPr>
          <a:xfrm>
            <a:off x="11735109" y="6327391"/>
            <a:ext cx="527439" cy="365125"/>
            <a:chOff x="8544234" y="6317866"/>
            <a:chExt cx="527439" cy="365125"/>
          </a:xfrm>
        </p:grpSpPr>
        <p:sp>
          <p:nvSpPr>
            <p:cNvPr id="17" name="Slide Number Placeholder 1">
              <a:extLst>
                <a:ext uri="{FF2B5EF4-FFF2-40B4-BE49-F238E27FC236}">
                  <a16:creationId xmlns:a16="http://schemas.microsoft.com/office/drawing/2014/main" id="{1DF5D4CD-C5C6-4275-A55A-B7EC5787F2C8}"/>
                </a:ext>
              </a:extLst>
            </p:cNvPr>
            <p:cNvSpPr txBox="1">
              <a:spLocks/>
            </p:cNvSpPr>
            <p:nvPr/>
          </p:nvSpPr>
          <p:spPr>
            <a:xfrm>
              <a:off x="8557062" y="6317866"/>
              <a:ext cx="5146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b="0" i="1" kern="1200">
                  <a:solidFill>
                    <a:schemeClr val="tx1">
                      <a:tint val="75000"/>
                    </a:schemeClr>
                  </a:solidFill>
                  <a:latin typeface="Palatino"/>
                  <a:ea typeface="+mn-ea"/>
                  <a:cs typeface="Palatino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fld id="{3DEFF108-FA41-EC43-95A4-9E99095EE37F}" type="slidenum">
                <a:rPr lang="en-US" smtClean="0">
                  <a:latin typeface="Palatino Linotype"/>
                  <a:cs typeface="Palatino Linotype"/>
                </a:rPr>
                <a:pPr/>
                <a:t>‹#›</a:t>
              </a:fld>
              <a:endParaRPr lang="en-US" dirty="0">
                <a:latin typeface="Palatino Linotype"/>
                <a:cs typeface="Palatino Linotype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2CF26FC-9C95-485C-A46E-7CF159ECBA8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44234" y="6401012"/>
              <a:ext cx="0" cy="2308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718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3CF879A-AA69-4B3D-94AC-D57FE2BFC1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04125" y="6327775"/>
            <a:ext cx="4052888" cy="365125"/>
          </a:xfrm>
        </p:spPr>
        <p:txBody>
          <a:bodyPr>
            <a:normAutofit/>
          </a:bodyPr>
          <a:lstStyle>
            <a:lvl1pPr marL="0" indent="0" algn="r">
              <a:buNone/>
              <a:defRPr lang="en-US" sz="1800" kern="1200" dirty="0">
                <a:solidFill>
                  <a:srgbClr val="5F626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EE9D66-A6E6-442A-BF1D-64029B294B3C}"/>
              </a:ext>
            </a:extLst>
          </p:cNvPr>
          <p:cNvGrpSpPr/>
          <p:nvPr userDrawn="1"/>
        </p:nvGrpSpPr>
        <p:grpSpPr>
          <a:xfrm>
            <a:off x="11735109" y="6327391"/>
            <a:ext cx="527439" cy="365125"/>
            <a:chOff x="8544234" y="6317866"/>
            <a:chExt cx="527439" cy="365125"/>
          </a:xfrm>
        </p:grpSpPr>
        <p:sp>
          <p:nvSpPr>
            <p:cNvPr id="7" name="Slide Number Placeholder 1">
              <a:extLst>
                <a:ext uri="{FF2B5EF4-FFF2-40B4-BE49-F238E27FC236}">
                  <a16:creationId xmlns:a16="http://schemas.microsoft.com/office/drawing/2014/main" id="{82A76C9D-160A-4EA2-85BE-51B14B322B92}"/>
                </a:ext>
              </a:extLst>
            </p:cNvPr>
            <p:cNvSpPr txBox="1">
              <a:spLocks/>
            </p:cNvSpPr>
            <p:nvPr/>
          </p:nvSpPr>
          <p:spPr>
            <a:xfrm>
              <a:off x="8557062" y="6317866"/>
              <a:ext cx="5146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b="0" i="1" kern="1200">
                  <a:solidFill>
                    <a:schemeClr val="tx1">
                      <a:tint val="75000"/>
                    </a:schemeClr>
                  </a:solidFill>
                  <a:latin typeface="Palatino"/>
                  <a:ea typeface="+mn-ea"/>
                  <a:cs typeface="Palatino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fld id="{3DEFF108-FA41-EC43-95A4-9E99095EE37F}" type="slidenum">
                <a:rPr lang="en-US" smtClean="0">
                  <a:latin typeface="Palatino Linotype"/>
                  <a:cs typeface="Palatino Linotype"/>
                </a:rPr>
                <a:pPr/>
                <a:t>‹#›</a:t>
              </a:fld>
              <a:endParaRPr lang="en-US" dirty="0">
                <a:latin typeface="Palatino Linotype"/>
                <a:cs typeface="Palatino Linotype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9A6147C-44A6-46AF-8B5B-3B078643C5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44234" y="6401012"/>
              <a:ext cx="0" cy="2308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7D8C9E3-7608-425F-83BD-14F1E5AE97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2675" y="3143250"/>
            <a:ext cx="6029325" cy="30235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E0AA27E7-E71E-4542-AA09-C25064BE1C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43250"/>
            <a:ext cx="6029325" cy="3023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Picture Placeholder 14">
            <a:extLst>
              <a:ext uri="{FF2B5EF4-FFF2-40B4-BE49-F238E27FC236}">
                <a16:creationId xmlns:a16="http://schemas.microsoft.com/office/drawing/2014/main" id="{C1650035-5419-4A9D-9DFA-AA7A505B54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2675" y="0"/>
            <a:ext cx="6029325" cy="30235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58D5F3F3-8919-4017-8A6B-34843CC81A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29325" cy="3023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38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7D8C9E3-7608-425F-83BD-14F1E5AE97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2675" y="3498850"/>
            <a:ext cx="6029325" cy="33591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55D31CAD-BDF8-4B43-BCFC-355488BCDE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2675" y="0"/>
            <a:ext cx="6029325" cy="3355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238CACA6-E00B-4D67-8168-27CEBC78B8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98850"/>
            <a:ext cx="6029325" cy="33591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C65D687C-5FA6-45E7-8AB8-F1282B27B74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29325" cy="3355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23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92845ACA-3B84-46E8-BA76-2120F3505C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04125" y="6327775"/>
            <a:ext cx="4052888" cy="365125"/>
          </a:xfrm>
        </p:spPr>
        <p:txBody>
          <a:bodyPr>
            <a:normAutofit/>
          </a:bodyPr>
          <a:lstStyle>
            <a:lvl1pPr marL="0" indent="0" algn="r">
              <a:buNone/>
              <a:defRPr lang="en-US" sz="1800" kern="1200" dirty="0">
                <a:solidFill>
                  <a:srgbClr val="5F626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3DEAB6-E326-415D-94D4-8BF82CF9E3B9}"/>
              </a:ext>
            </a:extLst>
          </p:cNvPr>
          <p:cNvGrpSpPr/>
          <p:nvPr userDrawn="1"/>
        </p:nvGrpSpPr>
        <p:grpSpPr>
          <a:xfrm>
            <a:off x="11735109" y="6327391"/>
            <a:ext cx="527439" cy="365125"/>
            <a:chOff x="8544234" y="6317866"/>
            <a:chExt cx="527439" cy="365125"/>
          </a:xfrm>
        </p:grpSpPr>
        <p:sp>
          <p:nvSpPr>
            <p:cNvPr id="13" name="Slide Number Placeholder 1">
              <a:extLst>
                <a:ext uri="{FF2B5EF4-FFF2-40B4-BE49-F238E27FC236}">
                  <a16:creationId xmlns:a16="http://schemas.microsoft.com/office/drawing/2014/main" id="{4383942E-1A70-497E-9328-FC6BBE831890}"/>
                </a:ext>
              </a:extLst>
            </p:cNvPr>
            <p:cNvSpPr txBox="1">
              <a:spLocks/>
            </p:cNvSpPr>
            <p:nvPr/>
          </p:nvSpPr>
          <p:spPr>
            <a:xfrm>
              <a:off x="8557062" y="6317866"/>
              <a:ext cx="51461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b="0" i="1" kern="1200">
                  <a:solidFill>
                    <a:schemeClr val="tx1">
                      <a:tint val="75000"/>
                    </a:schemeClr>
                  </a:solidFill>
                  <a:latin typeface="Palatino"/>
                  <a:ea typeface="+mn-ea"/>
                  <a:cs typeface="Palatino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bg1"/>
                  </a:solidFill>
                  <a:latin typeface="Times New Roman" pitchFamily="18" charset="0"/>
                  <a:ea typeface="+mn-ea"/>
                  <a:cs typeface="Arial" pitchFamily="34" charset="0"/>
                </a:defRPr>
              </a:lvl9pPr>
            </a:lstStyle>
            <a:p>
              <a:fld id="{3DEFF108-FA41-EC43-95A4-9E99095EE37F}" type="slidenum">
                <a:rPr lang="en-US" smtClean="0">
                  <a:latin typeface="Palatino Linotype"/>
                  <a:cs typeface="Palatino Linotype"/>
                </a:rPr>
                <a:pPr/>
                <a:t>‹#›</a:t>
              </a:fld>
              <a:endParaRPr lang="en-US" dirty="0">
                <a:latin typeface="Palatino Linotype"/>
                <a:cs typeface="Palatino Linotype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3F9DE08-D33B-47B3-A429-FD943967B1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44234" y="6401012"/>
              <a:ext cx="0" cy="2308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ABA8B72-82AD-4565-82B1-F48E2207C7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72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7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05467-7F16-4AF3-A41B-2C9BAC86809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43A3F-DF16-4149-9E7C-045A26B9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9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2" r:id="rId4"/>
    <p:sldLayoutId id="2147483691" r:id="rId5"/>
    <p:sldLayoutId id="2147483693" r:id="rId6"/>
    <p:sldLayoutId id="2147483684" r:id="rId7"/>
    <p:sldLayoutId id="2147483685" r:id="rId8"/>
    <p:sldLayoutId id="2147483686" r:id="rId9"/>
    <p:sldLayoutId id="2147483687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6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Knockout_vector_highres.png">
            <a:extLst>
              <a:ext uri="{FF2B5EF4-FFF2-40B4-BE49-F238E27FC236}">
                <a16:creationId xmlns:a16="http://schemas.microsoft.com/office/drawing/2014/main" id="{85D6283A-7019-4746-BA12-C8FB65B3B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532" y="4322505"/>
            <a:ext cx="7024847" cy="253549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AAAA51-EABE-4AD8-B27E-824E88DF29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Institution for Savings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6F3770-181F-423B-A5B3-3B5E3D076D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Concept Study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FFE0E9-C7AE-4CA3-9CAF-6E51141DC5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May 18, 2020</a:t>
            </a:r>
          </a:p>
        </p:txBody>
      </p:sp>
    </p:spTree>
    <p:extLst>
      <p:ext uri="{BB962C8B-B14F-4D97-AF65-F5344CB8AC3E}">
        <p14:creationId xmlns:p14="http://schemas.microsoft.com/office/powerpoint/2010/main" val="268229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tion-17 Materials V20002">
            <a:extLst>
              <a:ext uri="{FF2B5EF4-FFF2-40B4-BE49-F238E27FC236}">
                <a16:creationId xmlns:a16="http://schemas.microsoft.com/office/drawing/2014/main" id="{2B565810-AE1F-4879-9732-62E7BBAAB4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3C610A5-9D64-4FAE-9D64-3619A32E7191}"/>
              </a:ext>
            </a:extLst>
          </p:cNvPr>
          <p:cNvSpPr txBox="1">
            <a:spLocks/>
          </p:cNvSpPr>
          <p:nvPr/>
        </p:nvSpPr>
        <p:spPr>
          <a:xfrm>
            <a:off x="0" y="6441743"/>
            <a:ext cx="12192000" cy="4162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700" b="0" i="0">
                <a:solidFill>
                  <a:srgbClr val="5F6269"/>
                </a:solidFill>
                <a:latin typeface="Open Sans"/>
                <a:ea typeface="+mj-ea"/>
                <a:cs typeface="Open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9pPr>
          </a:lstStyle>
          <a:p>
            <a:pPr lvl="0" defTabSz="914400">
              <a:defRPr/>
            </a:pPr>
            <a:r>
              <a:rPr lang="en-US" dirty="0"/>
              <a:t>Landscaping not finalized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263317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tion-17 Materials V20003">
            <a:extLst>
              <a:ext uri="{FF2B5EF4-FFF2-40B4-BE49-F238E27FC236}">
                <a16:creationId xmlns:a16="http://schemas.microsoft.com/office/drawing/2014/main" id="{FE6A7139-E5EE-43CA-86E0-EEF047DBDC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078483F1-6E28-45DC-9393-CD5665E9F3AE}"/>
              </a:ext>
            </a:extLst>
          </p:cNvPr>
          <p:cNvSpPr txBox="1">
            <a:spLocks/>
          </p:cNvSpPr>
          <p:nvPr/>
        </p:nvSpPr>
        <p:spPr>
          <a:xfrm>
            <a:off x="0" y="6441743"/>
            <a:ext cx="12192000" cy="4162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700" b="0" i="0">
                <a:solidFill>
                  <a:srgbClr val="5F6269"/>
                </a:solidFill>
                <a:latin typeface="Open Sans"/>
                <a:ea typeface="+mj-ea"/>
                <a:cs typeface="Open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9pPr>
          </a:lstStyle>
          <a:p>
            <a:pPr lvl="0" defTabSz="914400">
              <a:defRPr/>
            </a:pPr>
            <a:r>
              <a:rPr lang="en-US" dirty="0"/>
              <a:t>Landscaping not finalized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245516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tion-17 Materials V20004">
            <a:extLst>
              <a:ext uri="{FF2B5EF4-FFF2-40B4-BE49-F238E27FC236}">
                <a16:creationId xmlns:a16="http://schemas.microsoft.com/office/drawing/2014/main" id="{F38D4488-C5FB-4243-8474-C6FCD4CBA3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6700C5C-D421-4AB1-8049-27DBE7E5027B}"/>
              </a:ext>
            </a:extLst>
          </p:cNvPr>
          <p:cNvSpPr txBox="1">
            <a:spLocks/>
          </p:cNvSpPr>
          <p:nvPr/>
        </p:nvSpPr>
        <p:spPr>
          <a:xfrm>
            <a:off x="0" y="6441743"/>
            <a:ext cx="12192000" cy="4162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700" b="0" i="0">
                <a:solidFill>
                  <a:srgbClr val="5F6269"/>
                </a:solidFill>
                <a:latin typeface="Open Sans"/>
                <a:ea typeface="+mj-ea"/>
                <a:cs typeface="Open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9pPr>
          </a:lstStyle>
          <a:p>
            <a:pPr lvl="0" defTabSz="914400">
              <a:defRPr/>
            </a:pPr>
            <a:r>
              <a:rPr lang="en-US" dirty="0"/>
              <a:t>Landscaping not finalized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17241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tion-17 Materials V20008">
            <a:extLst>
              <a:ext uri="{FF2B5EF4-FFF2-40B4-BE49-F238E27FC236}">
                <a16:creationId xmlns:a16="http://schemas.microsoft.com/office/drawing/2014/main" id="{2AFC7049-405D-456A-9BBB-68822C3481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EB27DD8-9DB1-4D21-80A8-A6618348050A}"/>
              </a:ext>
            </a:extLst>
          </p:cNvPr>
          <p:cNvSpPr txBox="1">
            <a:spLocks/>
          </p:cNvSpPr>
          <p:nvPr/>
        </p:nvSpPr>
        <p:spPr>
          <a:xfrm>
            <a:off x="0" y="6441743"/>
            <a:ext cx="12192000" cy="4162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700" b="0" i="0">
                <a:solidFill>
                  <a:srgbClr val="5F6269"/>
                </a:solidFill>
                <a:latin typeface="Open Sans"/>
                <a:ea typeface="+mj-ea"/>
                <a:cs typeface="Open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9pPr>
          </a:lstStyle>
          <a:p>
            <a:pPr lvl="0" defTabSz="914400">
              <a:defRPr/>
            </a:pPr>
            <a:r>
              <a:rPr lang="en-US" dirty="0"/>
              <a:t>Landscaping not finalized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40566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tion-17 Materials V20007">
            <a:extLst>
              <a:ext uri="{FF2B5EF4-FFF2-40B4-BE49-F238E27FC236}">
                <a16:creationId xmlns:a16="http://schemas.microsoft.com/office/drawing/2014/main" id="{C7DB9980-FC86-4657-ABFE-55144A1B46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600B2D8-0D0A-43AC-99F4-E2F7F0C5E9CE}"/>
              </a:ext>
            </a:extLst>
          </p:cNvPr>
          <p:cNvSpPr txBox="1">
            <a:spLocks/>
          </p:cNvSpPr>
          <p:nvPr/>
        </p:nvSpPr>
        <p:spPr>
          <a:xfrm>
            <a:off x="0" y="6441743"/>
            <a:ext cx="12192000" cy="4162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700" b="0" i="0">
                <a:solidFill>
                  <a:srgbClr val="5F6269"/>
                </a:solidFill>
                <a:latin typeface="Open Sans"/>
                <a:ea typeface="+mj-ea"/>
                <a:cs typeface="Open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9pPr>
          </a:lstStyle>
          <a:p>
            <a:pPr lvl="0" defTabSz="914400">
              <a:defRPr/>
            </a:pPr>
            <a:r>
              <a:rPr lang="en-US" dirty="0"/>
              <a:t>Landscaping not finalized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40088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tion-17 Materials V20006">
            <a:extLst>
              <a:ext uri="{FF2B5EF4-FFF2-40B4-BE49-F238E27FC236}">
                <a16:creationId xmlns:a16="http://schemas.microsoft.com/office/drawing/2014/main" id="{3FC169F1-294E-4854-90EC-2DB81A8E34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3E2798E3-8FB8-46BA-A9FF-8FCA48093BC3}"/>
              </a:ext>
            </a:extLst>
          </p:cNvPr>
          <p:cNvSpPr txBox="1">
            <a:spLocks/>
          </p:cNvSpPr>
          <p:nvPr/>
        </p:nvSpPr>
        <p:spPr>
          <a:xfrm>
            <a:off x="0" y="6441743"/>
            <a:ext cx="12192000" cy="4162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700" b="0" i="0">
                <a:solidFill>
                  <a:srgbClr val="5F6269"/>
                </a:solidFill>
                <a:latin typeface="Open Sans"/>
                <a:ea typeface="+mj-ea"/>
                <a:cs typeface="Open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9pPr>
          </a:lstStyle>
          <a:p>
            <a:pPr lvl="0" defTabSz="914400">
              <a:defRPr/>
            </a:pPr>
            <a:r>
              <a:rPr lang="en-US" dirty="0"/>
              <a:t>Landscaping not finalized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92028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tion-17 Materials V20005">
            <a:extLst>
              <a:ext uri="{FF2B5EF4-FFF2-40B4-BE49-F238E27FC236}">
                <a16:creationId xmlns:a16="http://schemas.microsoft.com/office/drawing/2014/main" id="{2B6BEE18-494B-4217-9D8A-48E61DC3F1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60A1E708-A021-4D5B-A986-09A6BD4371EA}"/>
              </a:ext>
            </a:extLst>
          </p:cNvPr>
          <p:cNvSpPr txBox="1">
            <a:spLocks/>
          </p:cNvSpPr>
          <p:nvPr/>
        </p:nvSpPr>
        <p:spPr>
          <a:xfrm>
            <a:off x="0" y="6441743"/>
            <a:ext cx="12192000" cy="4162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700" b="0" i="0">
                <a:solidFill>
                  <a:srgbClr val="5F6269"/>
                </a:solidFill>
                <a:latin typeface="Open Sans"/>
                <a:ea typeface="+mj-ea"/>
                <a:cs typeface="Open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Optima" pitchFamily="34" charset="0"/>
              </a:defRPr>
            </a:lvl9pPr>
          </a:lstStyle>
          <a:p>
            <a:pPr lvl="0" defTabSz="914400">
              <a:defRPr/>
            </a:pPr>
            <a:r>
              <a:rPr lang="en-US" dirty="0"/>
              <a:t>Landscaping not finalized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576616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F4EAC7D8A04D468F29E75CF11E048E" ma:contentTypeVersion="13" ma:contentTypeDescription="Create a new document." ma:contentTypeScope="" ma:versionID="e6c0e0d0a419985ce81f17e977a131f3">
  <xsd:schema xmlns:xsd="http://www.w3.org/2001/XMLSchema" xmlns:xs="http://www.w3.org/2001/XMLSchema" xmlns:p="http://schemas.microsoft.com/office/2006/metadata/properties" xmlns:ns3="b1771e71-0b59-48dc-bfb8-1c12d2600290" xmlns:ns4="16c4b4e1-50ac-428e-9846-c4dda0eefb37" targetNamespace="http://schemas.microsoft.com/office/2006/metadata/properties" ma:root="true" ma:fieldsID="c27678b37917f0b01fb0b1f6c911a0a2" ns3:_="" ns4:_="">
    <xsd:import namespace="b1771e71-0b59-48dc-bfb8-1c12d2600290"/>
    <xsd:import namespace="16c4b4e1-50ac-428e-9846-c4dda0eefb3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71e71-0b59-48dc-bfb8-1c12d26002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4b4e1-50ac-428e-9846-c4dda0eefb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5B6787-4BF6-4C8D-A536-DE14EE8E7C2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56E06C8-13CD-46B6-9D21-F6C66DC78F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B5D0B7-BED4-4824-ADD1-B5C90E66A3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771e71-0b59-48dc-bfb8-1c12d2600290"/>
    <ds:schemaRef ds:uri="16c4b4e1-50ac-428e-9846-c4dda0eefb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13075</TotalTime>
  <Words>30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Tarpley</dc:creator>
  <cp:lastModifiedBy>Lisa Mead</cp:lastModifiedBy>
  <cp:revision>115</cp:revision>
  <cp:lastPrinted>2020-05-19T13:18:33Z</cp:lastPrinted>
  <dcterms:created xsi:type="dcterms:W3CDTF">2018-03-09T12:39:01Z</dcterms:created>
  <dcterms:modified xsi:type="dcterms:W3CDTF">2020-05-19T15:46:45Z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0x010100D4F4EAC7D8A04D468F29E75CF11E048E</vt:lpwstr>
  </property>
</Properties>
</file>