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60" r:id="rId7"/>
    <p:sldId id="263" r:id="rId8"/>
    <p:sldId id="265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3C9F-9447-4DF6-9B38-3BF662092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70E4EA-CF53-47A9-A6E3-2E489B1CA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55A08-3B75-4D89-BF16-7663D841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61375-3AEE-42BC-9FA5-4EC48A4A4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10B72-7E33-4B7C-BD94-C3DBEA75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66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28EFA-7E6F-44B5-A1F2-E80481EB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83071-64E9-4A97-B908-9571BD426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29FF1-87E2-4F4F-9762-0757C23C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3734C-4A2E-48DE-9289-E2FE13989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72352-1733-4770-83D0-6FB28AD6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97AA78-D303-4C52-9A23-560341A5DB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1829D-26F9-4145-81B7-D6683BE0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2D6D8-70F6-4A69-9A1C-029118FA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4F3CA-E752-48F7-84A8-3F4BC252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D8F57-8BC6-4849-8126-C8F875BA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7E01E-4C9B-4B35-B1B5-F931EA03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2CD9F-87E4-4129-BEB3-E7A7081DC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6D7B-FE4F-47B5-A97C-D4CFDC6A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82EB8-A204-46C9-8DBE-5CFE73EE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CBCD5-D1E7-447A-9ACF-B81961C4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D2E9-4C90-41CB-8480-484D4D94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FE5EC-127B-486A-9B47-029322664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8DFE8-1832-46D4-9EF6-E5E45B69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F8002-F440-4C84-9D90-8559FA99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E1F09-F611-4228-91AE-99B5A9B8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7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18574-9FB3-403F-A579-12D36F7B8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F09FA-8154-4AEC-8F39-071B072B9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B71D9-C447-4C9E-9F15-663601A0C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91E6D-EF7F-4CCA-9688-08F784489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599BB-E516-4BEB-AEB3-08742EF7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04B29-08E2-46BA-BF10-3604CDB1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74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1884-4939-49C7-85DA-84D8F64F4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5CF49-167A-488A-B305-837435637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28C87-4A19-4A22-8C27-85F9BE6B5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B86C27-D6A1-4291-9D33-8A28CC069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87319-6EE7-4EA7-948A-860529125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45E61E-30B5-4449-B5F0-0536CD75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0AC2AA-58EE-4564-956B-719446DA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D54B1D-FB9B-4E93-A805-63A234464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4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7137-B697-45B9-9013-B3E486BB7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AC381-2A47-407C-BB10-93692AD8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75AE5-8A7F-484B-A42D-42C14CB2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B6849-A6CD-4B78-A108-D1AB5115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9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1F0EF0-8247-4CAE-9CE5-0468FD3D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A4486-20A9-4DE1-87EB-8422EDD9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862A2-979E-4D26-8CCF-BE225C7A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1E7CB-580E-40A1-9A47-DE966066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EB96-F929-45F7-9068-2D658EC8F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A4589-0BFC-416B-9391-FAD610742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20C9B-204F-44F0-BE52-46454683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15206-4BB3-4632-A28B-35BC816DF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D19A-BC22-45C4-A064-A946EF2A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01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EBDB-C4D7-4697-9665-3267AA83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990F4A-AA78-460E-B57E-305B9E405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57F62-DAE4-49D4-A0F8-D5E2ACD1D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7BED3-EDF4-4A7E-A2F1-30D471E1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333AE-37BC-4E20-8E5B-2839C297C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5FF47-0C43-4CEF-90CE-4C395FE4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2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9D326C-D436-4E0C-904E-AFB2C789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5DAE8-0370-49CF-934F-7108561F7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CB282-A29D-4374-8E01-AC141DBE9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DAA85-AC6E-4BDE-9A31-233DCB642DC0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D4184-4916-4967-8628-15237D5A1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EC8F8-11E0-45F5-85A9-9ED5289D9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58A29-4D1F-400E-8F98-49B5D1B2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2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5078C-D72D-49B1-B9A6-114F62FD5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1091"/>
            <a:ext cx="9144000" cy="7313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n-lt"/>
              </a:rPr>
              <a:t>37 Reservation Terrace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A5089E-DE5A-4987-83C3-A29C66089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2465"/>
            <a:ext cx="9144000" cy="514585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4,285 square foot lot on Plum Island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Preexisting nonconforming for lot area, setbacks, FAR, and lot coverage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Seeking a Special Permit for Non-Conformities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Proposal is to construct first- and second-floor additions to a single-family residence for total added living space of 210 square feet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No additional bedrooms proposed; currently a 3-bedroom home and will remain 3-bedroom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Received approval from the Historical Commission on April 9</a:t>
            </a:r>
            <a:r>
              <a:rPr lang="en-US" baseline="30000" dirty="0"/>
              <a:t>th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70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C5BCD-C4FB-485E-BF4F-C2F99848487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662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+mn-lt"/>
              </a:rPr>
              <a:t>Neighboring Homes</a:t>
            </a:r>
            <a:endParaRPr lang="en-US" dirty="0">
              <a:latin typeface="+mn-lt"/>
            </a:endParaRPr>
          </a:p>
        </p:txBody>
      </p:sp>
      <p:pic>
        <p:nvPicPr>
          <p:cNvPr id="4" name="Picture 3" descr="A large white building&#10;&#10;Description automatically generated">
            <a:extLst>
              <a:ext uri="{FF2B5EF4-FFF2-40B4-BE49-F238E27FC236}">
                <a16:creationId xmlns:a16="http://schemas.microsoft.com/office/drawing/2014/main" id="{694565EB-36A1-4DD3-B51E-4B0AA7962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" y="1831345"/>
            <a:ext cx="3790302" cy="3314234"/>
          </a:xfrm>
          <a:prstGeom prst="rect">
            <a:avLst/>
          </a:prstGeom>
        </p:spPr>
      </p:pic>
      <p:pic>
        <p:nvPicPr>
          <p:cNvPr id="6" name="Picture 5" descr="A house that is parked on the side of a road&#10;&#10;Description automatically generated">
            <a:extLst>
              <a:ext uri="{FF2B5EF4-FFF2-40B4-BE49-F238E27FC236}">
                <a16:creationId xmlns:a16="http://schemas.microsoft.com/office/drawing/2014/main" id="{8ADCEC09-4FD7-4797-974B-8B7B438E9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7"/>
          <a:stretch/>
        </p:blipFill>
        <p:spPr>
          <a:xfrm>
            <a:off x="4200847" y="1831346"/>
            <a:ext cx="3790303" cy="3314233"/>
          </a:xfrm>
          <a:prstGeom prst="rect">
            <a:avLst/>
          </a:prstGeom>
        </p:spPr>
      </p:pic>
      <p:pic>
        <p:nvPicPr>
          <p:cNvPr id="8" name="Picture 7" descr="A house that is parked on the side of a building&#10;&#10;Description automatically generated">
            <a:extLst>
              <a:ext uri="{FF2B5EF4-FFF2-40B4-BE49-F238E27FC236}">
                <a16:creationId xmlns:a16="http://schemas.microsoft.com/office/drawing/2014/main" id="{D1005781-7B8E-4E2B-89EF-69918E13D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27" y="1831345"/>
            <a:ext cx="3790303" cy="33142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D8B65F-311A-492D-B3D7-4F1839FC1849}"/>
              </a:ext>
            </a:extLst>
          </p:cNvPr>
          <p:cNvSpPr txBox="1"/>
          <p:nvPr/>
        </p:nvSpPr>
        <p:spPr>
          <a:xfrm>
            <a:off x="216130" y="1112028"/>
            <a:ext cx="344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39 Reservation Terrace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DA662-8114-442B-854F-02CDC443398D}"/>
              </a:ext>
            </a:extLst>
          </p:cNvPr>
          <p:cNvSpPr txBox="1"/>
          <p:nvPr/>
        </p:nvSpPr>
        <p:spPr>
          <a:xfrm>
            <a:off x="4389120" y="1131376"/>
            <a:ext cx="328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20 63</a:t>
            </a:r>
            <a:r>
              <a:rPr lang="en-US" baseline="30000" dirty="0"/>
              <a:t>rd</a:t>
            </a:r>
            <a:r>
              <a:rPr lang="en-US" dirty="0"/>
              <a:t> Street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DDD9C-3E56-485C-85DE-7045ADD4CB16}"/>
              </a:ext>
            </a:extLst>
          </p:cNvPr>
          <p:cNvSpPr txBox="1"/>
          <p:nvPr/>
        </p:nvSpPr>
        <p:spPr>
          <a:xfrm>
            <a:off x="8520545" y="1112028"/>
            <a:ext cx="315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11 63</a:t>
            </a:r>
            <a:r>
              <a:rPr lang="en-US" baseline="30000" dirty="0"/>
              <a:t>rd</a:t>
            </a:r>
            <a:r>
              <a:rPr lang="en-US" dirty="0"/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374869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C3B3050-78C7-4980-9DB9-C79EFE9F90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47797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24688800" imgH="16459200" progId="AcroExch.Document.DC">
                  <p:embed/>
                </p:oleObj>
              </mc:Choice>
              <mc:Fallback>
                <p:oleObj name="Acrobat Document" r:id="rId3" imgW="24688800" imgH="16459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861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FD2FBFE-06B9-43B9-A5AC-7C5DC17678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136708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Acrobat Document" r:id="rId3" imgW="11658447" imgH="7543800" progId="AcroExch.Document.DC">
                  <p:embed/>
                </p:oleObj>
              </mc:Choice>
              <mc:Fallback>
                <p:oleObj name="Acrobat Document" r:id="rId3" imgW="11658447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21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68DF016-FAB7-4E07-86AC-C970E2AD97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403578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Acrobat Document" r:id="rId3" imgW="11658447" imgH="7543800" progId="AcroExch.Document.DC">
                  <p:embed/>
                </p:oleObj>
              </mc:Choice>
              <mc:Fallback>
                <p:oleObj name="Acrobat Document" r:id="rId3" imgW="11658447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132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44C3ED3-67A9-49E2-8AD6-CD7D786D62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796703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3" imgW="11658447" imgH="7543800" progId="AcroExch.Document.DC">
                  <p:embed/>
                </p:oleObj>
              </mc:Choice>
              <mc:Fallback>
                <p:oleObj name="Acrobat Document" r:id="rId3" imgW="11658447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526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7CBB5C9-39B8-440D-8FFF-0328AB1EA2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303513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Acrobat Document" r:id="rId3" imgW="11658447" imgH="7543800" progId="AcroExch.Document.DC">
                  <p:embed/>
                </p:oleObj>
              </mc:Choice>
              <mc:Fallback>
                <p:oleObj name="Acrobat Document" r:id="rId3" imgW="11658447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3593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D1627-063E-4599-A762-FB4BAFB38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07" y="0"/>
            <a:ext cx="11179185" cy="685800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64ED27AF-EA3F-4160-9F15-47DF1D4ACF4D}"/>
              </a:ext>
            </a:extLst>
          </p:cNvPr>
          <p:cNvSpPr/>
          <p:nvPr/>
        </p:nvSpPr>
        <p:spPr>
          <a:xfrm>
            <a:off x="6334298" y="1945178"/>
            <a:ext cx="465513" cy="4322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F78BE35B-F166-4CBA-BB21-56D4B58E5E3B}"/>
              </a:ext>
            </a:extLst>
          </p:cNvPr>
          <p:cNvSpPr/>
          <p:nvPr/>
        </p:nvSpPr>
        <p:spPr>
          <a:xfrm>
            <a:off x="7941425" y="4067694"/>
            <a:ext cx="465513" cy="4322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7253B601-33A0-4923-B6FC-3FEBCDE1CCCD}"/>
              </a:ext>
            </a:extLst>
          </p:cNvPr>
          <p:cNvSpPr/>
          <p:nvPr/>
        </p:nvSpPr>
        <p:spPr>
          <a:xfrm>
            <a:off x="5999018" y="5259184"/>
            <a:ext cx="465513" cy="4322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60C328E-9217-4AF2-9B93-B3B8FA9B5FAD}"/>
              </a:ext>
            </a:extLst>
          </p:cNvPr>
          <p:cNvSpPr/>
          <p:nvPr/>
        </p:nvSpPr>
        <p:spPr>
          <a:xfrm>
            <a:off x="9684327" y="4921133"/>
            <a:ext cx="465513" cy="4322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6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410540-3120-4900-8ADD-DBB294FE15E3}"/>
              </a:ext>
            </a:extLst>
          </p:cNvPr>
          <p:cNvSpPr txBox="1"/>
          <p:nvPr/>
        </p:nvSpPr>
        <p:spPr>
          <a:xfrm>
            <a:off x="2892829" y="340822"/>
            <a:ext cx="6882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37 Reservation Terrace</a:t>
            </a:r>
          </a:p>
        </p:txBody>
      </p:sp>
      <p:pic>
        <p:nvPicPr>
          <p:cNvPr id="4" name="Picture 3" descr="A picture containing building, outdoor, clock, sitting&#10;&#10;Description automatically generated">
            <a:extLst>
              <a:ext uri="{FF2B5EF4-FFF2-40B4-BE49-F238E27FC236}">
                <a16:creationId xmlns:a16="http://schemas.microsoft.com/office/drawing/2014/main" id="{7AE9EAA1-3BA8-44C8-891D-ED7139BAC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/>
          <a:stretch/>
        </p:blipFill>
        <p:spPr>
          <a:xfrm rot="5400000">
            <a:off x="-107050" y="2206942"/>
            <a:ext cx="4046262" cy="3389736"/>
          </a:xfrm>
          <a:prstGeom prst="rect">
            <a:avLst/>
          </a:prstGeom>
        </p:spPr>
      </p:pic>
      <p:pic>
        <p:nvPicPr>
          <p:cNvPr id="6" name="Picture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3815FBF7-03FA-428B-B4C2-A181E11642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" r="5728" b="1"/>
          <a:stretch/>
        </p:blipFill>
        <p:spPr>
          <a:xfrm rot="5400000">
            <a:off x="4127324" y="2246617"/>
            <a:ext cx="4046263" cy="3310389"/>
          </a:xfrm>
          <a:prstGeom prst="rect">
            <a:avLst/>
          </a:prstGeom>
        </p:spPr>
      </p:pic>
      <p:pic>
        <p:nvPicPr>
          <p:cNvPr id="8" name="Picture 7" descr="A tall building&#10;&#10;Description automatically generated">
            <a:extLst>
              <a:ext uri="{FF2B5EF4-FFF2-40B4-BE49-F238E27FC236}">
                <a16:creationId xmlns:a16="http://schemas.microsoft.com/office/drawing/2014/main" id="{0C34DECA-BB9E-421A-8E9E-B0A898A77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3115" y="2246617"/>
            <a:ext cx="4046263" cy="33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48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CA6D-21C4-4967-981C-EAB3FA71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2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Neighboring Homes</a:t>
            </a:r>
          </a:p>
        </p:txBody>
      </p:sp>
      <p:pic>
        <p:nvPicPr>
          <p:cNvPr id="7" name="Picture 6" descr="A picture containing outdoor, water, man, street&#10;&#10;Description automatically generated">
            <a:extLst>
              <a:ext uri="{FF2B5EF4-FFF2-40B4-BE49-F238E27FC236}">
                <a16:creationId xmlns:a16="http://schemas.microsoft.com/office/drawing/2014/main" id="{F5C15B08-4579-4118-B477-CC9689240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601" y="2353145"/>
            <a:ext cx="3285781" cy="2151709"/>
          </a:xfrm>
          <a:prstGeom prst="rect">
            <a:avLst/>
          </a:prstGeom>
        </p:spPr>
      </p:pic>
      <p:pic>
        <p:nvPicPr>
          <p:cNvPr id="9" name="Picture 8" descr="A picture containing outdoor, building, street, grass&#10;&#10;Description automatically generated">
            <a:extLst>
              <a:ext uri="{FF2B5EF4-FFF2-40B4-BE49-F238E27FC236}">
                <a16:creationId xmlns:a16="http://schemas.microsoft.com/office/drawing/2014/main" id="{DF7956FC-59B1-4952-B48A-3EBB073D4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6187" y="2245491"/>
            <a:ext cx="3285780" cy="2367019"/>
          </a:xfrm>
          <a:prstGeom prst="rect">
            <a:avLst/>
          </a:prstGeom>
        </p:spPr>
      </p:pic>
      <p:pic>
        <p:nvPicPr>
          <p:cNvPr id="11" name="Picture 10" descr="A house that is parked on the side of a building&#10;&#10;Description automatically generated">
            <a:extLst>
              <a:ext uri="{FF2B5EF4-FFF2-40B4-BE49-F238E27FC236}">
                <a16:creationId xmlns:a16="http://schemas.microsoft.com/office/drawing/2014/main" id="{51167BFC-37A0-4111-8840-6A63797688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" b="13696"/>
          <a:stretch/>
        </p:blipFill>
        <p:spPr>
          <a:xfrm>
            <a:off x="3876681" y="2011117"/>
            <a:ext cx="4045350" cy="28357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F81181-CBA8-4C13-B314-352698F621C8}"/>
              </a:ext>
            </a:extLst>
          </p:cNvPr>
          <p:cNvSpPr txBox="1"/>
          <p:nvPr/>
        </p:nvSpPr>
        <p:spPr>
          <a:xfrm>
            <a:off x="5640185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ACE6C-05F3-4D5C-AD0B-BC2F9E4DF2D2}"/>
              </a:ext>
            </a:extLst>
          </p:cNvPr>
          <p:cNvSpPr txBox="1"/>
          <p:nvPr/>
        </p:nvSpPr>
        <p:spPr>
          <a:xfrm>
            <a:off x="461435" y="1131376"/>
            <a:ext cx="243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39 Reservation Terrace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C11CB-9E0A-47C4-9CF0-D44BEA64DAA9}"/>
              </a:ext>
            </a:extLst>
          </p:cNvPr>
          <p:cNvSpPr txBox="1"/>
          <p:nvPr/>
        </p:nvSpPr>
        <p:spPr>
          <a:xfrm>
            <a:off x="4189615" y="1181858"/>
            <a:ext cx="341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15 63</a:t>
            </a:r>
            <a:r>
              <a:rPr lang="en-US" baseline="30000" dirty="0"/>
              <a:t>rd</a:t>
            </a:r>
            <a:r>
              <a:rPr lang="en-US" dirty="0"/>
              <a:t> Street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14DFA-D4CE-4F91-BF54-E0B6026FFE33}"/>
              </a:ext>
            </a:extLst>
          </p:cNvPr>
          <p:cNvSpPr txBox="1"/>
          <p:nvPr/>
        </p:nvSpPr>
        <p:spPr>
          <a:xfrm>
            <a:off x="9185567" y="1131376"/>
            <a:ext cx="236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20 63</a:t>
            </a:r>
            <a:r>
              <a:rPr lang="en-US" baseline="30000" dirty="0"/>
              <a:t>rd</a:t>
            </a:r>
            <a:r>
              <a:rPr lang="en-US" dirty="0"/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1139502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97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Acrobat Document</vt:lpstr>
      <vt:lpstr>37 Reservation Terrace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Neighboring Homes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Maurica Miller</dc:creator>
  <cp:lastModifiedBy>Maurica Miller</cp:lastModifiedBy>
  <cp:revision>12</cp:revision>
  <dcterms:created xsi:type="dcterms:W3CDTF">2020-05-20T18:54:46Z</dcterms:created>
  <dcterms:modified xsi:type="dcterms:W3CDTF">2020-05-21T15:15:26Z</dcterms:modified>
</cp:coreProperties>
</file>