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b="def" i="def"/>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b="def" i="def"/>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b="def" i="def"/>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b="def" i="def"/>
      <a:tcStyle>
        <a:tcBdr/>
        <a:fill>
          <a:solidFill>
            <a:srgbClr val="E9E9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b="def" i="def"/>
      <a:tcStyle>
        <a:tcBdr/>
        <a:fill>
          <a:solidFill>
            <a:srgbClr val="FFFFFF"/>
          </a:solidFill>
        </a:fill>
      </a:tcStyle>
    </a:band2H>
    <a:firstCol>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11" name="Body Level One…"/>
          <p:cNvSpPr txBox="1"/>
          <p:nvPr>
            <p:ph type="body" sz="quarter" idx="1" hasCustomPrompt="1"/>
          </p:nvPr>
        </p:nvSpPr>
        <p:spPr>
          <a:xfrm>
            <a:off x="1201340" y="11859862"/>
            <a:ext cx="21971004"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Author and Date</a:t>
            </a:r>
          </a:p>
          <a:p>
            <a:pPr lvl="1"/>
            <a:r>
              <a:t/>
            </a:r>
          </a:p>
          <a:p>
            <a:pPr lvl="2"/>
            <a:r>
              <a:t/>
            </a:r>
          </a:p>
          <a:p>
            <a:pPr lvl="3"/>
            <a:r>
              <a:t/>
            </a:r>
          </a:p>
          <a:p>
            <a:pPr lvl="4"/>
            <a:r>
              <a:t/>
            </a:r>
          </a:p>
        </p:txBody>
      </p:sp>
      <p:sp>
        <p:nvSpPr>
          <p:cNvPr id="12" name="Presentation Title"/>
          <p:cNvSpPr txBox="1"/>
          <p:nvPr>
            <p:ph type="title" hasCustomPrompt="1"/>
          </p:nvPr>
        </p:nvSpPr>
        <p:spPr>
          <a:xfrm>
            <a:off x="1206496" y="2574991"/>
            <a:ext cx="21971005" cy="4648202"/>
          </a:xfrm>
          <a:prstGeom prst="rect">
            <a:avLst/>
          </a:prstGeom>
        </p:spPr>
        <p:txBody>
          <a:bodyPr anchor="b"/>
          <a:lstStyle>
            <a:lvl1pPr>
              <a:defRPr spc="-232" sz="11600"/>
            </a:lvl1pPr>
          </a:lstStyle>
          <a:p>
            <a:pPr/>
            <a:r>
              <a:t>Presentation Title</a:t>
            </a:r>
          </a:p>
        </p:txBody>
      </p:sp>
      <p:sp>
        <p:nvSpPr>
          <p:cNvPr id="13" name="Body Level One…"/>
          <p:cNvSpPr txBox="1"/>
          <p:nvPr>
            <p:ph type="body" sz="quarter" idx="21" hasCustomPrompt="1"/>
          </p:nvPr>
        </p:nvSpPr>
        <p:spPr>
          <a:xfrm>
            <a:off x="1201342" y="7223190"/>
            <a:ext cx="21971002" cy="1905002"/>
          </a:xfrm>
          <a:prstGeom prst="rect">
            <a:avLst/>
          </a:prstGeom>
        </p:spPr>
        <p:txBody>
          <a:bodyPr numCol="1" spcCol="38100"/>
          <a:lstStyle>
            <a:lvl1pPr marL="0" indent="0" defTabSz="825500">
              <a:lnSpc>
                <a:spcPct val="100000"/>
              </a:lnSpc>
              <a:spcBef>
                <a:spcPts val="0"/>
              </a:spcBef>
              <a:buSzTx/>
              <a:buNone/>
              <a:defRPr b="1" sz="5500"/>
            </a:lvl1pPr>
          </a:lstStyle>
          <a:p>
            <a:pPr/>
            <a:r>
              <a:t>Presentation Subtitle</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idx="1" hasCustomPrompt="1"/>
          </p:nvPr>
        </p:nvSpPr>
        <p:spPr>
          <a:xfrm>
            <a:off x="1206500" y="1075926"/>
            <a:ext cx="21971000" cy="7241586"/>
          </a:xfrm>
          <a:prstGeom prst="rect">
            <a:avLst/>
          </a:prstGeom>
        </p:spPr>
        <p:txBody>
          <a:bodyPr numCol="1" spcCol="38100" anchor="b"/>
          <a:lstStyle>
            <a:lvl1pPr marL="0" indent="0" algn="ctr">
              <a:lnSpc>
                <a:spcPct val="80000"/>
              </a:lnSpc>
              <a:spcBef>
                <a:spcPts val="0"/>
              </a:spcBef>
              <a:buSzTx/>
              <a:buNone/>
              <a:defRPr b="1" spc="-250" sz="25000"/>
            </a:lvl1pPr>
            <a:lvl2pPr marL="0" indent="0" algn="ctr">
              <a:lnSpc>
                <a:spcPct val="80000"/>
              </a:lnSpc>
              <a:spcBef>
                <a:spcPts val="0"/>
              </a:spcBef>
              <a:buSzTx/>
              <a:buNone/>
              <a:defRPr b="1" spc="-250" sz="25000"/>
            </a:lvl2pPr>
            <a:lvl3pPr marL="0" indent="0" algn="ctr">
              <a:lnSpc>
                <a:spcPct val="80000"/>
              </a:lnSpc>
              <a:spcBef>
                <a:spcPts val="0"/>
              </a:spcBef>
              <a:buSzTx/>
              <a:buNone/>
              <a:defRPr b="1" spc="-250" sz="25000"/>
            </a:lvl3pPr>
            <a:lvl4pPr marL="0" indent="0" algn="ctr">
              <a:lnSpc>
                <a:spcPct val="80000"/>
              </a:lnSpc>
              <a:spcBef>
                <a:spcPts val="0"/>
              </a:spcBef>
              <a:buSzTx/>
              <a:buNone/>
              <a:defRPr b="1" spc="-250" sz="25000"/>
            </a:lvl4pPr>
            <a:lvl5pPr marL="0" indent="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06500" y="8262180"/>
            <a:ext cx="21971000" cy="934780"/>
          </a:xfrm>
          <a:prstGeom prst="rect">
            <a:avLst/>
          </a:prstGeom>
        </p:spPr>
        <p:txBody>
          <a:bodyPr lIns="45718" tIns="45718" rIns="45718" bIns="45718" numCol="1" spcCol="38100"/>
          <a:lstStyle>
            <a:lvl1pPr marL="0" indent="0" algn="ctr" defTabSz="825500">
              <a:lnSpc>
                <a:spcPct val="100000"/>
              </a:lnSpc>
              <a:spcBef>
                <a:spcPts val="0"/>
              </a:spcBef>
              <a:buSzTx/>
              <a:buNone/>
              <a:defRPr b="1" sz="5500"/>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Body Level One…"/>
          <p:cNvSpPr txBox="1"/>
          <p:nvPr>
            <p:ph type="body" sz="quarter" idx="1" hasCustomPrompt="1"/>
          </p:nvPr>
        </p:nvSpPr>
        <p:spPr>
          <a:xfrm>
            <a:off x="2430024" y="10675453"/>
            <a:ext cx="20200054"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Attribution</a:t>
            </a:r>
          </a:p>
          <a:p>
            <a:pPr lvl="1"/>
            <a:r>
              <a:t/>
            </a:r>
          </a:p>
          <a:p>
            <a:pPr lvl="2"/>
            <a:r>
              <a:t/>
            </a:r>
          </a:p>
          <a:p>
            <a:pPr lvl="3"/>
            <a:r>
              <a:t/>
            </a:r>
          </a:p>
          <a:p>
            <a:pPr lvl="4"/>
            <a:r>
              <a:t/>
            </a:r>
          </a:p>
        </p:txBody>
      </p:sp>
      <p:sp>
        <p:nvSpPr>
          <p:cNvPr id="116" name="Body Level One…"/>
          <p:cNvSpPr txBox="1"/>
          <p:nvPr>
            <p:ph type="body" sz="half" idx="21" hasCustomPrompt="1"/>
          </p:nvPr>
        </p:nvSpPr>
        <p:spPr>
          <a:xfrm>
            <a:off x="1753923" y="4939860"/>
            <a:ext cx="20876154" cy="3836281"/>
          </a:xfrm>
          <a:prstGeom prst="rect">
            <a:avLst/>
          </a:prstGeom>
        </p:spPr>
        <p:txBody>
          <a:bodyPr numCol="1" spcCol="38100"/>
          <a:lstStyle>
            <a:lvl1pPr marL="469900" indent="-300876">
              <a:spcBef>
                <a:spcPts val="0"/>
              </a:spcBef>
              <a:buSzTx/>
              <a:buNone/>
              <a:defRPr spc="-200" sz="8500">
                <a:latin typeface="Helvetica Neue Medium"/>
                <a:ea typeface="Helvetica Neue Medium"/>
                <a:cs typeface="Helvetica Neue Medium"/>
                <a:sym typeface="Helvetica Neue Medium"/>
              </a:defRPr>
            </a:lvl1pPr>
          </a:lstStyle>
          <a:p>
            <a:pPr/>
            <a:r>
              <a:t>“Notable Quote”</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Image"/>
          <p:cNvSpPr/>
          <p:nvPr>
            <p:ph type="pic" sz="quarter" idx="21"/>
          </p:nvPr>
        </p:nvSpPr>
        <p:spPr>
          <a:xfrm>
            <a:off x="15760700" y="1016000"/>
            <a:ext cx="7439099" cy="5949678"/>
          </a:xfrm>
          <a:prstGeom prst="rect">
            <a:avLst/>
          </a:prstGeom>
        </p:spPr>
        <p:txBody>
          <a:bodyPr lIns="91439" tIns="45719" rIns="91439" bIns="45719" numCol="1" spcCol="38100">
            <a:noAutofit/>
          </a:bodyPr>
          <a:lstStyle/>
          <a:p>
            <a:pPr/>
          </a:p>
        </p:txBody>
      </p:sp>
      <p:sp>
        <p:nvSpPr>
          <p:cNvPr id="125" name="Image"/>
          <p:cNvSpPr/>
          <p:nvPr>
            <p:ph type="pic" sz="half" idx="22"/>
          </p:nvPr>
        </p:nvSpPr>
        <p:spPr>
          <a:xfrm>
            <a:off x="13500100" y="3978275"/>
            <a:ext cx="10439400" cy="12150181"/>
          </a:xfrm>
          <a:prstGeom prst="rect">
            <a:avLst/>
          </a:prstGeom>
        </p:spPr>
        <p:txBody>
          <a:bodyPr lIns="91439" tIns="45719" rIns="91439" bIns="45719" numCol="1" spcCol="38100">
            <a:noAutofit/>
          </a:bodyPr>
          <a:lstStyle/>
          <a:p>
            <a:pPr/>
          </a:p>
        </p:txBody>
      </p:sp>
      <p:sp>
        <p:nvSpPr>
          <p:cNvPr id="126" name="Image"/>
          <p:cNvSpPr/>
          <p:nvPr>
            <p:ph type="pic" idx="23"/>
          </p:nvPr>
        </p:nvSpPr>
        <p:spPr>
          <a:xfrm>
            <a:off x="-139700" y="495300"/>
            <a:ext cx="16611600" cy="12458700"/>
          </a:xfrm>
          <a:prstGeom prst="rect">
            <a:avLst/>
          </a:prstGeom>
        </p:spPr>
        <p:txBody>
          <a:bodyPr lIns="91439" tIns="45719" rIns="91439" bIns="45719" numCol="1" spcCol="38100">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Image"/>
          <p:cNvSpPr/>
          <p:nvPr>
            <p:ph type="pic" idx="21"/>
          </p:nvPr>
        </p:nvSpPr>
        <p:spPr>
          <a:xfrm>
            <a:off x="-1333500" y="-5524500"/>
            <a:ext cx="27051000" cy="21640800"/>
          </a:xfrm>
          <a:prstGeom prst="rect">
            <a:avLst/>
          </a:prstGeom>
        </p:spPr>
        <p:txBody>
          <a:bodyPr lIns="91439" tIns="45719" rIns="91439" bIns="45719" numCol="1" spcCol="38100">
            <a:noAutofit/>
          </a:bodyPr>
          <a:lstStyle/>
          <a:p>
            <a:pPr/>
          </a:p>
        </p:txBody>
      </p:sp>
      <p:sp>
        <p:nvSpPr>
          <p:cNvPr id="13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666699290_02_crop_3159x1892.jpg"/>
          <p:cNvSpPr/>
          <p:nvPr>
            <p:ph type="pic" idx="21"/>
          </p:nvPr>
        </p:nvSpPr>
        <p:spPr>
          <a:xfrm>
            <a:off x="-1155700" y="-1295400"/>
            <a:ext cx="26746200" cy="16018933"/>
          </a:xfrm>
          <a:prstGeom prst="rect">
            <a:avLst/>
          </a:prstGeom>
        </p:spPr>
        <p:txBody>
          <a:bodyPr lIns="91439" tIns="45719" rIns="91439" bIns="45719" numCol="1" spcCol="38100">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Body Level One…"/>
          <p:cNvSpPr txBox="1"/>
          <p:nvPr>
            <p:ph type="body" sz="quarter" idx="1" hasCustomPrompt="1"/>
          </p:nvPr>
        </p:nvSpPr>
        <p:spPr>
          <a:xfrm>
            <a:off x="1207690" y="1106137"/>
            <a:ext cx="21968621"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Author and Date</a:t>
            </a:r>
          </a:p>
          <a:p>
            <a:pPr lvl="1"/>
            <a:r>
              <a:t/>
            </a:r>
          </a:p>
          <a:p>
            <a:pPr lvl="2"/>
            <a:r>
              <a:t/>
            </a:r>
          </a:p>
          <a:p>
            <a:pPr lvl="3"/>
            <a:r>
              <a:t/>
            </a:r>
          </a:p>
          <a:p>
            <a:pPr lvl="4"/>
            <a:r>
              <a:t/>
            </a:r>
          </a:p>
        </p:txBody>
      </p:sp>
      <p:sp>
        <p:nvSpPr>
          <p:cNvPr id="24" name="Body Level One…"/>
          <p:cNvSpPr txBox="1"/>
          <p:nvPr>
            <p:ph type="body" sz="quarter" idx="22" hasCustomPrompt="1"/>
          </p:nvPr>
        </p:nvSpPr>
        <p:spPr>
          <a:xfrm>
            <a:off x="1206500" y="11609909"/>
            <a:ext cx="21971000" cy="1116953"/>
          </a:xfrm>
          <a:prstGeom prst="rect">
            <a:avLst/>
          </a:prstGeom>
        </p:spPr>
        <p:txBody>
          <a:bodyPr numCol="1" spcCol="38100"/>
          <a:lstStyle>
            <a:lvl1pPr marL="0" indent="0" defTabSz="825500">
              <a:lnSpc>
                <a:spcPct val="100000"/>
              </a:lnSpc>
              <a:spcBef>
                <a:spcPts val="0"/>
              </a:spcBef>
              <a:buSzTx/>
              <a:buNone/>
              <a:defRPr b="1" sz="5500"/>
            </a:lvl1pPr>
          </a:lstStyle>
          <a:p>
            <a:pPr/>
            <a:r>
              <a:t>Presentation Subtitle</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910457886_1434x1669.jpg"/>
          <p:cNvSpPr/>
          <p:nvPr>
            <p:ph type="pic" idx="21"/>
          </p:nvPr>
        </p:nvSpPr>
        <p:spPr>
          <a:xfrm>
            <a:off x="10972800" y="-203200"/>
            <a:ext cx="12144837" cy="14135100"/>
          </a:xfrm>
          <a:prstGeom prst="rect">
            <a:avLst/>
          </a:prstGeom>
        </p:spPr>
        <p:txBody>
          <a:bodyPr lIns="91439" tIns="45719" rIns="91439" bIns="45719" numCol="1" spcCol="38100">
            <a:noAutofit/>
          </a:bodyPr>
          <a:lstStyle/>
          <a:p>
            <a:pPr/>
          </a:p>
        </p:txBody>
      </p:sp>
      <p:sp>
        <p:nvSpPr>
          <p:cNvPr id="33" name="Slide Title"/>
          <p:cNvSpPr txBox="1"/>
          <p:nvPr>
            <p:ph type="title" hasCustomPrompt="1"/>
          </p:nvPr>
        </p:nvSpPr>
        <p:spPr>
          <a:xfrm>
            <a:off x="1206500" y="1270000"/>
            <a:ext cx="9779000" cy="5882274"/>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numCol="1" spcCol="38100"/>
          <a:lstStyle>
            <a:lvl1pPr marL="0" indent="0" defTabSz="825500">
              <a:lnSpc>
                <a:spcPct val="100000"/>
              </a:lnSpc>
              <a:spcBef>
                <a:spcPts val="0"/>
              </a:spcBef>
              <a:buSzTx/>
              <a:buNone/>
              <a:defRPr b="1" sz="5500"/>
            </a:lvl1pPr>
            <a:lvl2pPr marL="0" indent="0" defTabSz="825500">
              <a:lnSpc>
                <a:spcPct val="100000"/>
              </a:lnSpc>
              <a:spcBef>
                <a:spcPts val="0"/>
              </a:spcBef>
              <a:buSzTx/>
              <a:buNone/>
              <a:defRPr b="1" sz="5500"/>
            </a:lvl2pPr>
            <a:lvl3pPr marL="0" indent="0" defTabSz="825500">
              <a:lnSpc>
                <a:spcPct val="100000"/>
              </a:lnSpc>
              <a:spcBef>
                <a:spcPts val="0"/>
              </a:spcBef>
              <a:buSzTx/>
              <a:buNone/>
              <a:defRPr b="1" sz="5500"/>
            </a:lvl3pPr>
            <a:lvl4pPr marL="0" indent="0" defTabSz="825500">
              <a:lnSpc>
                <a:spcPct val="100000"/>
              </a:lnSpc>
              <a:spcBef>
                <a:spcPts val="0"/>
              </a:spcBef>
              <a:buSzTx/>
              <a:buNone/>
              <a:defRPr b="1" sz="5500"/>
            </a:lvl4pPr>
            <a:lvl5pPr marL="0" indent="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500" y="13085233"/>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xfrm>
            <a:off x="1206500" y="1079500"/>
            <a:ext cx="21971000" cy="1433164"/>
          </a:xfrm>
          <a:prstGeom prst="rect">
            <a:avLst/>
          </a:prstGeom>
        </p:spPr>
        <p:txBody>
          <a:bodyPr/>
          <a:lstStyle/>
          <a:p>
            <a:pPr/>
            <a:r>
              <a:t>Slide Title</a:t>
            </a:r>
          </a:p>
        </p:txBody>
      </p:sp>
      <p:sp>
        <p:nvSpPr>
          <p:cNvPr id="43" name="Body Level One…"/>
          <p:cNvSpPr txBox="1"/>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44" name="Body Level One…"/>
          <p:cNvSpPr txBox="1"/>
          <p:nvPr>
            <p:ph type="body" idx="21" hasCustomPrompt="1"/>
          </p:nvPr>
        </p:nvSpPr>
        <p:spPr>
          <a:xfrm>
            <a:off x="1206500" y="4248503"/>
            <a:ext cx="21971000" cy="8256014"/>
          </a:xfrm>
          <a:prstGeom prst="rect">
            <a:avLst/>
          </a:prstGeom>
        </p:spPr>
        <p:txBody>
          <a:bodyPr numCol="1" spcCol="38100"/>
          <a:lstStyle/>
          <a:p>
            <a:pPr/>
            <a:r>
              <a:t>Slide bullet text</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Body Level One…"/>
          <p:cNvSpPr txBox="1"/>
          <p:nvPr>
            <p:ph type="body" sz="quarter" idx="1" hasCustomPrompt="1"/>
          </p:nvPr>
        </p:nvSpPr>
        <p:spPr>
          <a:xfrm>
            <a:off x="1206500" y="2372961"/>
            <a:ext cx="9779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61" name="Body Level One…"/>
          <p:cNvSpPr txBox="1"/>
          <p:nvPr>
            <p:ph type="body" sz="half" idx="21" hasCustomPrompt="1"/>
          </p:nvPr>
        </p:nvSpPr>
        <p:spPr>
          <a:xfrm>
            <a:off x="1206500" y="4248503"/>
            <a:ext cx="9779000" cy="8256631"/>
          </a:xfrm>
          <a:prstGeom prst="rect">
            <a:avLst/>
          </a:prstGeom>
        </p:spPr>
        <p:txBody>
          <a:bodyPr numCol="1" spcCol="38100"/>
          <a:lstStyle/>
          <a:p>
            <a:pPr/>
            <a:r>
              <a:t>Slide bullet text</a:t>
            </a:r>
          </a:p>
        </p:txBody>
      </p:sp>
      <p:sp>
        <p:nvSpPr>
          <p:cNvPr id="62" name="660384004_1290x1720.jpg"/>
          <p:cNvSpPr/>
          <p:nvPr>
            <p:ph type="pic" idx="22"/>
          </p:nvPr>
        </p:nvSpPr>
        <p:spPr>
          <a:xfrm>
            <a:off x="12192000" y="-407266"/>
            <a:ext cx="10916874" cy="14555833"/>
          </a:xfrm>
          <a:prstGeom prst="rect">
            <a:avLst/>
          </a:prstGeom>
        </p:spPr>
        <p:txBody>
          <a:bodyPr lIns="91439" tIns="45719" rIns="91439" bIns="45719" numCol="1" spcCol="38100">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5"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500" y="13085233"/>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1079500"/>
            <a:ext cx="21971000" cy="1434950"/>
          </a:xfrm>
          <a:prstGeom prst="rect">
            <a:avLst/>
          </a:prstGeom>
        </p:spPr>
        <p:txBody>
          <a:bodyPr/>
          <a:lstStyle/>
          <a:p>
            <a:pPr/>
            <a:r>
              <a:t>Slide Title</a:t>
            </a:r>
          </a:p>
        </p:txBody>
      </p:sp>
      <p:sp>
        <p:nvSpPr>
          <p:cNvPr id="80" name="Body Level One…"/>
          <p:cNvSpPr txBox="1"/>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89" name="Body Level One…"/>
          <p:cNvSpPr txBox="1"/>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Agenda Subtitle</a:t>
            </a:r>
          </a:p>
          <a:p>
            <a:pPr lvl="1"/>
            <a:r>
              <a:t/>
            </a:r>
          </a:p>
          <a:p>
            <a:pPr lvl="2"/>
            <a:r>
              <a:t/>
            </a:r>
          </a:p>
          <a:p>
            <a:pPr lvl="3"/>
            <a:r>
              <a:t/>
            </a:r>
          </a:p>
          <a:p>
            <a:pPr lvl="4"/>
            <a:r>
              <a:t/>
            </a:r>
          </a:p>
        </p:txBody>
      </p:sp>
      <p:sp>
        <p:nvSpPr>
          <p:cNvPr id="90" name="Body Level One…"/>
          <p:cNvSpPr txBox="1"/>
          <p:nvPr>
            <p:ph type="body" idx="21" hasCustomPrompt="1"/>
          </p:nvPr>
        </p:nvSpPr>
        <p:spPr>
          <a:xfrm>
            <a:off x="1206500" y="4248503"/>
            <a:ext cx="21971000" cy="8256014"/>
          </a:xfrm>
          <a:prstGeom prst="rect">
            <a:avLst/>
          </a:prstGeom>
        </p:spPr>
        <p:txBody>
          <a:bodyPr numCol="1" spcCol="38100"/>
          <a:lstStyle>
            <a:lvl1pPr marL="0" indent="0" defTabSz="825500">
              <a:lnSpc>
                <a:spcPct val="100000"/>
              </a:lnSpc>
              <a:spcBef>
                <a:spcPts val="1800"/>
              </a:spcBef>
              <a:buSzTx/>
              <a:buNone/>
              <a:defRPr spc="-99" sz="5500"/>
            </a:lvl1pPr>
          </a:lstStyle>
          <a:p>
            <a:pPr/>
            <a:r>
              <a:t>Agenda Topics</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hasCustomPrompt="1"/>
          </p:nvPr>
        </p:nvSpPr>
        <p:spPr>
          <a:xfrm>
            <a:off x="1206500" y="4248503"/>
            <a:ext cx="21971000" cy="82560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numCol="2" spcCol="1098550">
            <a:normAutofit fontScale="100000" lnSpcReduction="0"/>
          </a:bodyPr>
          <a:lstStyle/>
          <a:p>
            <a:pPr/>
            <a:r>
              <a:t>Slide bullet text</a:t>
            </a:r>
          </a:p>
          <a:p>
            <a:pPr lvl="1"/>
            <a:r>
              <a:t/>
            </a:r>
          </a:p>
          <a:p>
            <a:pPr lvl="2"/>
            <a:r>
              <a:t/>
            </a:r>
          </a:p>
          <a:p>
            <a:pPr lvl="3"/>
            <a:r>
              <a:t/>
            </a:r>
          </a:p>
          <a:p>
            <a:pPr lvl="4"/>
            <a:r>
              <a:t/>
            </a:r>
          </a:p>
        </p:txBody>
      </p:sp>
      <p:sp>
        <p:nvSpPr>
          <p:cNvPr id="3" name="Title Text"/>
          <p:cNvSpPr txBox="1"/>
          <p:nvPr>
            <p:ph type="title"/>
          </p:nvPr>
        </p:nvSpPr>
        <p:spPr>
          <a:xfrm>
            <a:off x="3653366" y="2743200"/>
            <a:ext cx="19507201" cy="1505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4" name="Slide Number"/>
          <p:cNvSpPr txBox="1"/>
          <p:nvPr>
            <p:ph type="sldNum" sz="quarter" idx="2"/>
          </p:nvPr>
        </p:nvSpPr>
        <p:spPr>
          <a:xfrm>
            <a:off x="12001500" y="13080999"/>
            <a:ext cx="368504"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Eric Primack, August 12, 2021"/>
          <p:cNvSpPr txBox="1"/>
          <p:nvPr>
            <p:ph type="body" sz="quarter" idx="1"/>
          </p:nvPr>
        </p:nvSpPr>
        <p:spPr>
          <a:xfrm>
            <a:off x="1201341" y="11859862"/>
            <a:ext cx="21971002" cy="636980"/>
          </a:xfrm>
          <a:prstGeom prst="rect">
            <a:avLst/>
          </a:prstGeom>
        </p:spPr>
        <p:txBody>
          <a:bodyPr/>
          <a:lstStyle/>
          <a:p>
            <a:pPr>
              <a:lnSpc>
                <a:spcPct val="90000"/>
              </a:lnSpc>
            </a:pPr>
            <a:r>
              <a:t>Eric Primack, August </a:t>
            </a:r>
            <a:r>
              <a:t>23</a:t>
            </a:r>
            <a:r>
              <a:t>, 2021</a:t>
            </a:r>
          </a:p>
        </p:txBody>
      </p:sp>
      <p:sp>
        <p:nvSpPr>
          <p:cNvPr id="152" name="30 Winter St…"/>
          <p:cNvSpPr txBox="1"/>
          <p:nvPr>
            <p:ph type="title"/>
          </p:nvPr>
        </p:nvSpPr>
        <p:spPr>
          <a:xfrm>
            <a:off x="1206495" y="2574990"/>
            <a:ext cx="21971006" cy="4648203"/>
          </a:xfrm>
          <a:prstGeom prst="rect">
            <a:avLst/>
          </a:prstGeom>
        </p:spPr>
        <p:txBody>
          <a:bodyPr/>
          <a:lstStyle/>
          <a:p>
            <a:pPr defTabSz="2365187">
              <a:defRPr spc="-300" sz="11200"/>
            </a:pPr>
            <a:r>
              <a:t>30 Winter St</a:t>
            </a:r>
            <a:endParaRPr spc="-225"/>
          </a:p>
          <a:p>
            <a:pPr defTabSz="2365187">
              <a:defRPr spc="-225" sz="11200"/>
            </a:pPr>
          </a:p>
          <a:p>
            <a:pPr defTabSz="2365187">
              <a:defRPr spc="-200" sz="8400"/>
            </a:pPr>
            <a:r>
              <a:t>Zoning Board of Appeals</a:t>
            </a:r>
            <a:r>
              <a:rPr spc="-300" sz="11200"/>
              <a:t>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0" name="Image" descr="Image"/>
          <p:cNvPicPr>
            <a:picLocks noChangeAspect="1"/>
          </p:cNvPicPr>
          <p:nvPr/>
        </p:nvPicPr>
        <p:blipFill>
          <a:blip r:embed="rId2">
            <a:extLst/>
          </a:blip>
          <a:stretch>
            <a:fillRect/>
          </a:stretch>
        </p:blipFill>
        <p:spPr>
          <a:xfrm>
            <a:off x="2385862" y="512852"/>
            <a:ext cx="19957432" cy="12913633"/>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2" name="Image" descr="Image"/>
          <p:cNvPicPr>
            <a:picLocks noChangeAspect="1"/>
          </p:cNvPicPr>
          <p:nvPr/>
        </p:nvPicPr>
        <p:blipFill>
          <a:blip r:embed="rId2">
            <a:extLst/>
          </a:blip>
          <a:stretch>
            <a:fillRect/>
          </a:stretch>
        </p:blipFill>
        <p:spPr>
          <a:xfrm>
            <a:off x="1912111" y="206306"/>
            <a:ext cx="20559778" cy="1330338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4" name="Image" descr="Image"/>
          <p:cNvPicPr>
            <a:picLocks noChangeAspect="1"/>
          </p:cNvPicPr>
          <p:nvPr/>
        </p:nvPicPr>
        <p:blipFill>
          <a:blip r:embed="rId2">
            <a:extLst/>
          </a:blip>
          <a:stretch>
            <a:fillRect/>
          </a:stretch>
        </p:blipFill>
        <p:spPr>
          <a:xfrm>
            <a:off x="1989356" y="256289"/>
            <a:ext cx="21006193" cy="13592243"/>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Image" descr="Image"/>
          <p:cNvPicPr>
            <a:picLocks noChangeAspect="1"/>
          </p:cNvPicPr>
          <p:nvPr/>
        </p:nvPicPr>
        <p:blipFill>
          <a:blip r:embed="rId2">
            <a:extLst/>
          </a:blip>
          <a:stretch>
            <a:fillRect/>
          </a:stretch>
        </p:blipFill>
        <p:spPr>
          <a:xfrm>
            <a:off x="1795995" y="131173"/>
            <a:ext cx="20627668" cy="13347315"/>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8" name="Image" descr="Image"/>
          <p:cNvPicPr>
            <a:picLocks noChangeAspect="1"/>
          </p:cNvPicPr>
          <p:nvPr/>
        </p:nvPicPr>
        <p:blipFill>
          <a:blip r:embed="rId2">
            <a:extLst/>
          </a:blip>
          <a:stretch>
            <a:fillRect/>
          </a:stretch>
        </p:blipFill>
        <p:spPr>
          <a:xfrm>
            <a:off x="2258696" y="430568"/>
            <a:ext cx="20055330" cy="12976978"/>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0" name="Image" descr="Image"/>
          <p:cNvPicPr>
            <a:picLocks noChangeAspect="1"/>
          </p:cNvPicPr>
          <p:nvPr/>
        </p:nvPicPr>
        <p:blipFill>
          <a:blip r:embed="rId2">
            <a:extLst/>
          </a:blip>
          <a:stretch>
            <a:fillRect/>
          </a:stretch>
        </p:blipFill>
        <p:spPr>
          <a:xfrm>
            <a:off x="2039438" y="288694"/>
            <a:ext cx="20399903" cy="13199938"/>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2" name="Image" descr="Image"/>
          <p:cNvPicPr>
            <a:picLocks noChangeAspect="1"/>
          </p:cNvPicPr>
          <p:nvPr/>
        </p:nvPicPr>
        <p:blipFill>
          <a:blip r:embed="rId2">
            <a:extLst/>
          </a:blip>
          <a:stretch>
            <a:fillRect/>
          </a:stretch>
        </p:blipFill>
        <p:spPr>
          <a:xfrm>
            <a:off x="2133541" y="349585"/>
            <a:ext cx="20116918" cy="1301683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4" name="Image" descr="Image"/>
          <p:cNvPicPr>
            <a:picLocks noChangeAspect="1"/>
          </p:cNvPicPr>
          <p:nvPr/>
        </p:nvPicPr>
        <p:blipFill>
          <a:blip r:embed="rId2">
            <a:extLst/>
          </a:blip>
          <a:stretch>
            <a:fillRect/>
          </a:stretch>
        </p:blipFill>
        <p:spPr>
          <a:xfrm>
            <a:off x="2376185" y="506590"/>
            <a:ext cx="19512703" cy="12625867"/>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6" name="Image" descr="Image"/>
          <p:cNvPicPr>
            <a:picLocks noChangeAspect="1"/>
          </p:cNvPicPr>
          <p:nvPr/>
        </p:nvPicPr>
        <p:blipFill>
          <a:blip r:embed="rId2">
            <a:extLst/>
          </a:blip>
          <a:stretch>
            <a:fillRect/>
          </a:stretch>
        </p:blipFill>
        <p:spPr>
          <a:xfrm>
            <a:off x="2395091" y="518824"/>
            <a:ext cx="19695415" cy="12744092"/>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8" name="Image" descr="Image"/>
          <p:cNvPicPr>
            <a:picLocks noChangeAspect="1"/>
          </p:cNvPicPr>
          <p:nvPr/>
        </p:nvPicPr>
        <p:blipFill>
          <a:blip r:embed="rId2">
            <a:extLst/>
          </a:blip>
          <a:stretch>
            <a:fillRect/>
          </a:stretch>
        </p:blipFill>
        <p:spPr>
          <a:xfrm>
            <a:off x="1977242" y="248450"/>
            <a:ext cx="20083268" cy="12995057"/>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This once proud home has fallen into disrepair, my intentions are to not only restore it, respectfully, but also to bring the rooms into use for modern families in regards to headroom.…"/>
          <p:cNvSpPr txBox="1"/>
          <p:nvPr/>
        </p:nvSpPr>
        <p:spPr>
          <a:xfrm>
            <a:off x="1920798" y="3983777"/>
            <a:ext cx="20542403" cy="38964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4100"/>
            </a:pPr>
            <a:r>
              <a:t>My intentions are to restore this once proud home that has fallen into disrepair</a:t>
            </a:r>
          </a:p>
          <a:p>
            <a:pPr>
              <a:defRPr b="1" sz="4100"/>
            </a:pPr>
            <a:r>
              <a:t>and bring the rooms into use for modern families in regards to headroom.  </a:t>
            </a:r>
          </a:p>
          <a:p>
            <a:pPr>
              <a:defRPr b="1" sz="4100"/>
            </a:pPr>
            <a:r>
              <a:t>I am requesting to remove existing rear shed roofline of this single family structure</a:t>
            </a:r>
          </a:p>
          <a:p>
            <a:pPr>
              <a:defRPr b="1" sz="4100"/>
            </a:pPr>
            <a:r>
              <a:t>and extend upward the second floor walls and roof to improve ceiling height.</a:t>
            </a:r>
          </a:p>
          <a:p>
            <a:pPr>
              <a:defRPr b="1" sz="4100"/>
            </a:pP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0" name="Image" descr="Image"/>
          <p:cNvPicPr>
            <a:picLocks noChangeAspect="1"/>
          </p:cNvPicPr>
          <p:nvPr/>
        </p:nvPicPr>
        <p:blipFill>
          <a:blip r:embed="rId2">
            <a:extLst/>
          </a:blip>
          <a:stretch>
            <a:fillRect/>
          </a:stretch>
        </p:blipFill>
        <p:spPr>
          <a:xfrm>
            <a:off x="2042520" y="290690"/>
            <a:ext cx="20298959" cy="1313462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2" name="Image" descr="Image"/>
          <p:cNvPicPr>
            <a:picLocks noChangeAspect="1"/>
          </p:cNvPicPr>
          <p:nvPr/>
        </p:nvPicPr>
        <p:blipFill>
          <a:blip r:embed="rId2">
            <a:extLst/>
          </a:blip>
          <a:stretch>
            <a:fillRect/>
          </a:stretch>
        </p:blipFill>
        <p:spPr>
          <a:xfrm>
            <a:off x="2785425" y="-1263354"/>
            <a:ext cx="18813149" cy="24346431"/>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4" name="Image" descr="Image"/>
          <p:cNvPicPr>
            <a:picLocks noChangeAspect="1"/>
          </p:cNvPicPr>
          <p:nvPr/>
        </p:nvPicPr>
        <p:blipFill>
          <a:blip r:embed="rId2">
            <a:extLst/>
          </a:blip>
          <a:stretch>
            <a:fillRect/>
          </a:stretch>
        </p:blipFill>
        <p:spPr>
          <a:xfrm>
            <a:off x="2409158" y="-1889555"/>
            <a:ext cx="19986487" cy="25864863"/>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6" name="Picture Placeholder 3" descr="Picture Placeholder 3"/>
          <p:cNvPicPr>
            <a:picLocks noChangeAspect="1"/>
          </p:cNvPicPr>
          <p:nvPr>
            <p:ph type="pic" idx="21"/>
          </p:nvPr>
        </p:nvPicPr>
        <p:blipFill>
          <a:blip r:embed="rId2">
            <a:extLst/>
          </a:blip>
          <a:srcRect l="0" t="1577" r="0" b="1577"/>
          <a:stretch>
            <a:fillRect/>
          </a:stretch>
        </p:blipFill>
        <p:spPr>
          <a:xfrm>
            <a:off x="-1333500" y="-5524500"/>
            <a:ext cx="27051000" cy="21640800"/>
          </a:xfrm>
          <a:prstGeom prst="rect">
            <a:avLst/>
          </a:prstGeom>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8" name="Picture Placeholder 3" descr="Picture Placeholder 3"/>
          <p:cNvPicPr>
            <a:picLocks noChangeAspect="1"/>
          </p:cNvPicPr>
          <p:nvPr>
            <p:ph type="pic" idx="21"/>
          </p:nvPr>
        </p:nvPicPr>
        <p:blipFill>
          <a:blip r:embed="rId2">
            <a:extLst/>
          </a:blip>
          <a:srcRect l="0" t="13562" r="0" b="13562"/>
          <a:stretch>
            <a:fillRect/>
          </a:stretch>
        </p:blipFill>
        <p:spPr>
          <a:xfrm>
            <a:off x="-1333500" y="-5524500"/>
            <a:ext cx="27051000" cy="21640800"/>
          </a:xfrm>
          <a:prstGeom prst="rect">
            <a:avLst/>
          </a:prstGeom>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Image" descr="Image"/>
          <p:cNvPicPr>
            <a:picLocks noChangeAspect="1"/>
          </p:cNvPicPr>
          <p:nvPr/>
        </p:nvPicPr>
        <p:blipFill>
          <a:blip r:embed="rId2">
            <a:extLst/>
          </a:blip>
          <a:stretch>
            <a:fillRect/>
          </a:stretch>
        </p:blipFill>
        <p:spPr>
          <a:xfrm>
            <a:off x="2662517" y="-1379613"/>
            <a:ext cx="19767176" cy="16475225"/>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2" name="Image" descr="Image"/>
          <p:cNvPicPr>
            <a:picLocks noChangeAspect="1"/>
          </p:cNvPicPr>
          <p:nvPr/>
        </p:nvPicPr>
        <p:blipFill>
          <a:blip r:embed="rId2">
            <a:extLst/>
          </a:blip>
          <a:stretch>
            <a:fillRect/>
          </a:stretch>
        </p:blipFill>
        <p:spPr>
          <a:xfrm>
            <a:off x="3657601" y="-987701"/>
            <a:ext cx="17158446" cy="15691402"/>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4" name="Image" descr="Image"/>
          <p:cNvPicPr>
            <a:picLocks noChangeAspect="1"/>
          </p:cNvPicPr>
          <p:nvPr/>
        </p:nvPicPr>
        <p:blipFill>
          <a:blip r:embed="rId2">
            <a:extLst/>
          </a:blip>
          <a:stretch>
            <a:fillRect/>
          </a:stretch>
        </p:blipFill>
        <p:spPr>
          <a:xfrm>
            <a:off x="4437529" y="-933098"/>
            <a:ext cx="17454283" cy="15582196"/>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6" name="Image" descr="Image"/>
          <p:cNvPicPr>
            <a:picLocks noChangeAspect="1"/>
          </p:cNvPicPr>
          <p:nvPr/>
        </p:nvPicPr>
        <p:blipFill>
          <a:blip r:embed="rId2">
            <a:extLst/>
          </a:blip>
          <a:stretch>
            <a:fillRect/>
          </a:stretch>
        </p:blipFill>
        <p:spPr>
          <a:xfrm>
            <a:off x="2426826" y="-1377654"/>
            <a:ext cx="19530348" cy="25274569"/>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Image" descr="Image"/>
          <p:cNvPicPr>
            <a:picLocks noChangeAspect="1"/>
          </p:cNvPicPr>
          <p:nvPr/>
        </p:nvPicPr>
        <p:blipFill>
          <a:blip r:embed="rId2">
            <a:extLst/>
          </a:blip>
          <a:stretch>
            <a:fillRect/>
          </a:stretch>
        </p:blipFill>
        <p:spPr>
          <a:xfrm>
            <a:off x="2569554" y="-2980781"/>
            <a:ext cx="19749968" cy="25558781"/>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6" name="Picture 3" descr="Picture 3"/>
          <p:cNvPicPr>
            <a:picLocks noChangeAspect="1"/>
          </p:cNvPicPr>
          <p:nvPr/>
        </p:nvPicPr>
        <p:blipFill>
          <a:blip r:embed="rId2">
            <a:extLst/>
          </a:blip>
          <a:stretch>
            <a:fillRect/>
          </a:stretch>
        </p:blipFill>
        <p:spPr>
          <a:xfrm>
            <a:off x="1684396" y="2931459"/>
            <a:ext cx="22094760" cy="8256493"/>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0" name="Image" descr="Image"/>
          <p:cNvPicPr>
            <a:picLocks noChangeAspect="1"/>
          </p:cNvPicPr>
          <p:nvPr/>
        </p:nvPicPr>
        <p:blipFill>
          <a:blip r:embed="rId2">
            <a:extLst/>
          </a:blip>
          <a:stretch>
            <a:fillRect/>
          </a:stretch>
        </p:blipFill>
        <p:spPr>
          <a:xfrm>
            <a:off x="4007224" y="-736772"/>
            <a:ext cx="18745199" cy="15189544"/>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Thank you for the opportunity…"/>
          <p:cNvSpPr txBox="1"/>
          <p:nvPr>
            <p:ph type="body" sz="half" idx="1"/>
          </p:nvPr>
        </p:nvSpPr>
        <p:spPr>
          <a:xfrm>
            <a:off x="1206500" y="4920843"/>
            <a:ext cx="21971000" cy="3874314"/>
          </a:xfrm>
          <a:prstGeom prst="rect">
            <a:avLst/>
          </a:prstGeom>
        </p:spPr>
        <p:txBody>
          <a:bodyPr/>
          <a:lstStyle/>
          <a:p>
            <a:pPr defTabSz="1950671">
              <a:defRPr spc="-200" sz="9200"/>
            </a:pPr>
            <a:r>
              <a:t>Thank you for the opportunity </a:t>
            </a:r>
            <a:endParaRPr spc="-185"/>
          </a:p>
          <a:p>
            <a:pPr defTabSz="1950671">
              <a:defRPr spc="-200" sz="9200"/>
            </a:pPr>
            <a:r>
              <a:t>to share this request for remodel with you.</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8" name="30 Winter St, Newburyport Plot Plan.pdf" descr="30 Winter St, Newburyport Plot Plan.pdf"/>
          <p:cNvPicPr>
            <a:picLocks noChangeAspect="1"/>
          </p:cNvPicPr>
          <p:nvPr/>
        </p:nvPicPr>
        <p:blipFill>
          <a:blip r:embed="rId2">
            <a:extLst/>
          </a:blip>
          <a:stretch>
            <a:fillRect/>
          </a:stretch>
        </p:blipFill>
        <p:spPr>
          <a:xfrm>
            <a:off x="7134658" y="313203"/>
            <a:ext cx="10114685" cy="13089593"/>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 name="30 Winter St assessor card.pdf" descr="30 Winter St assessor card.pdf"/>
          <p:cNvPicPr>
            <a:picLocks noChangeAspect="1"/>
          </p:cNvPicPr>
          <p:nvPr/>
        </p:nvPicPr>
        <p:blipFill>
          <a:blip r:embed="rId2">
            <a:extLst/>
          </a:blip>
          <a:stretch>
            <a:fillRect/>
          </a:stretch>
        </p:blipFill>
        <p:spPr>
          <a:xfrm>
            <a:off x="6894528" y="-364779"/>
            <a:ext cx="10594944" cy="13716003"/>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2" name="Image" descr="Image"/>
          <p:cNvPicPr>
            <a:picLocks noChangeAspect="1"/>
          </p:cNvPicPr>
          <p:nvPr/>
        </p:nvPicPr>
        <p:blipFill>
          <a:blip r:embed="rId2">
            <a:extLst/>
          </a:blip>
          <a:stretch>
            <a:fillRect/>
          </a:stretch>
        </p:blipFill>
        <p:spPr>
          <a:xfrm>
            <a:off x="6920131" y="334971"/>
            <a:ext cx="10077448" cy="13046058"/>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4" name="Image" descr="Image"/>
          <p:cNvPicPr>
            <a:picLocks noChangeAspect="1"/>
          </p:cNvPicPr>
          <p:nvPr/>
        </p:nvPicPr>
        <p:blipFill>
          <a:blip r:embed="rId2">
            <a:extLst/>
          </a:blip>
          <a:stretch>
            <a:fillRect/>
          </a:stretch>
        </p:blipFill>
        <p:spPr>
          <a:xfrm>
            <a:off x="5108899" y="2408733"/>
            <a:ext cx="14166202" cy="18339281"/>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6" name="30 Winter St, Newburyport Zoning Determination.pdf" descr="30 Winter St, Newburyport Zoning Determination.pdf"/>
          <p:cNvPicPr>
            <a:picLocks noChangeAspect="1"/>
          </p:cNvPicPr>
          <p:nvPr/>
        </p:nvPicPr>
        <p:blipFill>
          <a:blip r:embed="rId2">
            <a:extLst/>
          </a:blip>
          <a:stretch>
            <a:fillRect/>
          </a:stretch>
        </p:blipFill>
        <p:spPr>
          <a:xfrm>
            <a:off x="7102999" y="905267"/>
            <a:ext cx="9199680" cy="11905467"/>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8" name="30 Winter St, Newburyport Elevations.pdf" descr="30 Winter St, Newburyport Elevations.pdf"/>
          <p:cNvPicPr>
            <a:picLocks noChangeAspect="1"/>
          </p:cNvPicPr>
          <p:nvPr/>
        </p:nvPicPr>
        <p:blipFill>
          <a:blip r:embed="rId2">
            <a:extLst/>
          </a:blip>
          <a:stretch>
            <a:fillRect/>
          </a:stretch>
        </p:blipFill>
        <p:spPr>
          <a:xfrm>
            <a:off x="2334127" y="479376"/>
            <a:ext cx="19715746" cy="1275724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