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7" r:id="rId5"/>
    <p:sldId id="271" r:id="rId6"/>
    <p:sldId id="263" r:id="rId7"/>
    <p:sldId id="264" r:id="rId8"/>
    <p:sldId id="265" r:id="rId9"/>
    <p:sldId id="266" r:id="rId10"/>
    <p:sldId id="276" r:id="rId11"/>
    <p:sldId id="275" r:id="rId12"/>
    <p:sldId id="272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2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AF05F-91B7-4D89-B722-0B783782C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929EF-918B-4D33-858C-39C757EAC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7EED8-872E-409D-8A95-BD33E327E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7FE1-6AF9-4C98-8164-6409E5C40296}" type="datetimeFigureOut">
              <a:rPr lang="en-US" smtClean="0"/>
              <a:t>2021-02-09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91F5E-F76C-414D-92EF-89ECC8F4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5F3DA-005E-40E6-AA2C-C5D89A10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6B5-6C36-4E0E-8454-91C66B6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97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1B205-CF64-44E0-8421-C83C6ABB5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C0E597-E831-4E00-B354-D7712E3A3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38408-935C-4E29-9DFA-9DFA8FC8F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7FE1-6AF9-4C98-8164-6409E5C40296}" type="datetimeFigureOut">
              <a:rPr lang="en-US" smtClean="0"/>
              <a:t>2021-02-09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B26D3-72BC-4303-9F91-9D7F569A6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172AB-51D1-477E-8A25-7A314459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6B5-6C36-4E0E-8454-91C66B6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8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A20702-CD2C-430A-804B-B4CEF75935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E22970-9D0D-4DC8-8D4A-B3C242D11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B7A54-AB4D-461D-BFA6-3C7D1C18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7FE1-6AF9-4C98-8164-6409E5C40296}" type="datetimeFigureOut">
              <a:rPr lang="en-US" smtClean="0"/>
              <a:t>2021-02-09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D8C0E-2BC0-4B4A-A69B-EC4688CA8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77505-42A2-4C0F-B20E-D372D700E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6B5-6C36-4E0E-8454-91C66B6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89140-54CD-40B1-85EB-90DE0E19C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EA9A6-60C7-410A-97A3-323F234F7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674A5-A82A-4C60-9ED4-E8E572207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7FE1-6AF9-4C98-8164-6409E5C40296}" type="datetimeFigureOut">
              <a:rPr lang="en-US" smtClean="0"/>
              <a:t>2021-02-09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8B4FA-AE88-46C1-8593-40EBCDD34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71AD4-C881-4D4D-8B23-95EB10C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6B5-6C36-4E0E-8454-91C66B6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3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3DB22-C780-43D9-804B-AACC971C7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28A63-23EB-450D-88E3-8E5ACB362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FA425-E597-49CD-A63E-9332E637D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7FE1-6AF9-4C98-8164-6409E5C40296}" type="datetimeFigureOut">
              <a:rPr lang="en-US" smtClean="0"/>
              <a:t>2021-02-09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321DF-EC55-4816-9BAE-FA2C6211D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BB683-854D-4FD5-B522-09BEB96B4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6B5-6C36-4E0E-8454-91C66B6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64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9C03E-6E5D-4C25-B59A-1740EB1EB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4478F-464B-4BCB-AC8E-14F411A8A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CD405-68F3-4882-92BE-F2AC30C1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9FCBA-4741-4D96-A503-F3730873A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7FE1-6AF9-4C98-8164-6409E5C40296}" type="datetimeFigureOut">
              <a:rPr lang="en-US" smtClean="0"/>
              <a:t>2021-02-09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2C8CE-5FD8-4C46-A894-8D789F5BB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4A6C4B-CF3C-4925-A87A-165BD38AE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6B5-6C36-4E0E-8454-91C66B6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3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984A8-65F4-45D8-9155-00DD471CB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3C8FA-D99D-4012-A96E-968029E02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F2E15F-8234-411B-B415-3D53509F9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D5983E-911A-499B-BF19-A7680D167C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9E1304-980B-4B48-A564-811DAEC98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827A1-1427-445D-899F-1E81E3748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7FE1-6AF9-4C98-8164-6409E5C40296}" type="datetimeFigureOut">
              <a:rPr lang="en-US" smtClean="0"/>
              <a:t>2021-02-09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A6FF8A-4386-411F-9D5B-F09B7499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15A23C-3EDF-496E-BA5B-0A9FAEA4A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6B5-6C36-4E0E-8454-91C66B6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5B9B9-FD97-43E7-BE03-10E83543C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78C6BB-8FE3-49D6-9E0D-238A68AFE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7FE1-6AF9-4C98-8164-6409E5C40296}" type="datetimeFigureOut">
              <a:rPr lang="en-US" smtClean="0"/>
              <a:t>2021-02-09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B2E6EB-D5F9-4681-A8A9-F5AC0FD6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4F18E-9B67-4D6F-9265-92E933C01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6B5-6C36-4E0E-8454-91C66B6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1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757FFE-7A88-43DC-9433-203FED2C0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7FE1-6AF9-4C98-8164-6409E5C40296}" type="datetimeFigureOut">
              <a:rPr lang="en-US" smtClean="0"/>
              <a:t>2021-02-09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A80AF6-96CF-4EA7-A2BC-AA77442E1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360FA-C056-41E2-90AA-04B5E0CC9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6B5-6C36-4E0E-8454-91C66B6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9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7556F-AC87-4D7F-ABE0-C77352AC2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6DBD8-B94B-4609-A91C-A857D00B9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E5665-0375-4E48-9DD9-DB204D9C5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45659-4095-4969-9076-A88F849AD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7FE1-6AF9-4C98-8164-6409E5C40296}" type="datetimeFigureOut">
              <a:rPr lang="en-US" smtClean="0"/>
              <a:t>2021-02-09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92FF9-49B0-4E8F-B1F9-308F2BA21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4970C-FB33-40F3-A588-6DA46BC14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6B5-6C36-4E0E-8454-91C66B6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5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486CB-7811-4954-95D0-FE5A3332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7D29F5-EB70-4AA8-A81B-333F7C5E3F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91EE2-BD76-451D-B6B0-1BA218FAA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16093-ED2D-4D18-9C31-A4C88D61B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7FE1-6AF9-4C98-8164-6409E5C40296}" type="datetimeFigureOut">
              <a:rPr lang="en-US" smtClean="0"/>
              <a:t>2021-02-09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55936-FE73-419A-AFB0-F7C912653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14E6F-12C2-428C-94C9-B8CFD4ACF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6B5-6C36-4E0E-8454-91C66B6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3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938761-DA60-4683-B1CA-859A9392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F11E9-777E-467E-96C3-02ED9091F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E7AC2-6BC8-40E9-8D49-A45A8E4CF9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27FE1-6AF9-4C98-8164-6409E5C40296}" type="datetimeFigureOut">
              <a:rPr lang="en-US" smtClean="0"/>
              <a:t>2021-02-09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3D93B-AD17-4870-BB8A-49850165F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84EB2-837F-42B3-9051-AA5B3B9D0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E96B5-6C36-4E0E-8454-91C66B6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5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23CE8-EF4F-457D-B216-69B442DFA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0" y="1638300"/>
            <a:ext cx="11379200" cy="1206500"/>
          </a:xfrm>
        </p:spPr>
        <p:txBody>
          <a:bodyPr>
            <a:noAutofit/>
          </a:bodyPr>
          <a:lstStyle/>
          <a:p>
            <a:r>
              <a:rPr lang="en-US" b="1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Special Permit for Non-Conformities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7BE3D7-3CA5-4219-8355-1D2163700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68638"/>
            <a:ext cx="9144000" cy="1655762"/>
          </a:xfrm>
        </p:spPr>
        <p:txBody>
          <a:bodyPr>
            <a:normAutofit/>
          </a:bodyPr>
          <a:lstStyle/>
          <a:p>
            <a:endParaRPr lang="en-US" sz="4000" dirty="0"/>
          </a:p>
          <a:p>
            <a:r>
              <a:rPr lang="en-US" sz="5400" dirty="0"/>
              <a:t>Jane B. </a:t>
            </a:r>
            <a:r>
              <a:rPr lang="en-US" sz="5400" dirty="0" err="1"/>
              <a:t>Holaday</a:t>
            </a:r>
            <a:r>
              <a:rPr lang="en-US" sz="5400" dirty="0"/>
              <a:t>,  8 Peters Rd</a:t>
            </a:r>
          </a:p>
        </p:txBody>
      </p:sp>
    </p:spTree>
    <p:extLst>
      <p:ext uri="{BB962C8B-B14F-4D97-AF65-F5344CB8AC3E}">
        <p14:creationId xmlns:p14="http://schemas.microsoft.com/office/powerpoint/2010/main" val="682957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A836617E-3EF5-4727-8B5B-FE918FB33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28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7BA60CAF-29F1-4AAE-8D96-40902D216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84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7C718923-E365-4E80-943D-BED681E47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290"/>
            <a:ext cx="12192000" cy="574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64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tree, grass, house&#10;&#10;Description automatically generated">
            <a:extLst>
              <a:ext uri="{FF2B5EF4-FFF2-40B4-BE49-F238E27FC236}">
                <a16:creationId xmlns:a16="http://schemas.microsoft.com/office/drawing/2014/main" id="{9A8F5358-59CC-458A-9155-BCC6660A72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5" r="-1" b="16165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59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outdoor, sky, tree&#10;&#10;Description automatically generated">
            <a:extLst>
              <a:ext uri="{FF2B5EF4-FFF2-40B4-BE49-F238E27FC236}">
                <a16:creationId xmlns:a16="http://schemas.microsoft.com/office/drawing/2014/main" id="{F7A47736-A239-4F4F-95BF-5F77921534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3" r="-1" b="24636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22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29A961F-F3FC-45E4-A195-23D97638BD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94932"/>
              </p:ext>
            </p:extLst>
          </p:nvPr>
        </p:nvGraphicFramePr>
        <p:xfrm>
          <a:off x="1635124" y="130175"/>
          <a:ext cx="7855417" cy="672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9456" imgH="5095371" progId="Word.Document.12">
                  <p:embed/>
                </p:oleObj>
              </mc:Choice>
              <mc:Fallback>
                <p:oleObj name="Document" r:id="rId2" imgW="5949456" imgH="50953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35124" y="130175"/>
                        <a:ext cx="7855417" cy="672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5165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0A9CD2-5713-4D9B-B2B6-708514D91630}"/>
              </a:ext>
            </a:extLst>
          </p:cNvPr>
          <p:cNvSpPr txBox="1"/>
          <p:nvPr/>
        </p:nvSpPr>
        <p:spPr>
          <a:xfrm>
            <a:off x="577850" y="397401"/>
            <a:ext cx="110363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400" dirty="0"/>
              <a:t>The Project: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To add an additional garage bay of dimensions 20' 10" x 24' 10" on pre-existing nonconforming lot.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5400" dirty="0"/>
              <a:t>The Non-Conformity:</a:t>
            </a:r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Front setback requirement for Zone R1 is 30’.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The existing structure has a setback of 18.9’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The proposed structure does not impact the front setback, it remains at 18.9’</a:t>
            </a:r>
          </a:p>
        </p:txBody>
      </p:sp>
    </p:spTree>
    <p:extLst>
      <p:ext uri="{BB962C8B-B14F-4D97-AF65-F5344CB8AC3E}">
        <p14:creationId xmlns:p14="http://schemas.microsoft.com/office/powerpoint/2010/main" val="1701900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F7A1CD-3937-4A58-ACDA-5678741FF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35" y="48987"/>
            <a:ext cx="8707723" cy="48822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EA6084-E64C-493B-B677-29BA8025BCD1}"/>
              </a:ext>
            </a:extLst>
          </p:cNvPr>
          <p:cNvSpPr txBox="1"/>
          <p:nvPr/>
        </p:nvSpPr>
        <p:spPr>
          <a:xfrm>
            <a:off x="688205" y="5225142"/>
            <a:ext cx="108155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Peters Rd is located between Turkey Hill Rd and the Artichoke Reservoir</a:t>
            </a:r>
          </a:p>
          <a:p>
            <a:endParaRPr lang="en-US" sz="2800" dirty="0"/>
          </a:p>
          <a:p>
            <a:r>
              <a:rPr lang="en-US" sz="2800" dirty="0"/>
              <a:t>TOWNZONE Zone R2	Water Resource Protection District  Zones B &amp; C</a:t>
            </a:r>
          </a:p>
        </p:txBody>
      </p:sp>
    </p:spTree>
    <p:extLst>
      <p:ext uri="{BB962C8B-B14F-4D97-AF65-F5344CB8AC3E}">
        <p14:creationId xmlns:p14="http://schemas.microsoft.com/office/powerpoint/2010/main" val="2615979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tree&#10;&#10;Description automatically generated">
            <a:extLst>
              <a:ext uri="{FF2B5EF4-FFF2-40B4-BE49-F238E27FC236}">
                <a16:creationId xmlns:a16="http://schemas.microsoft.com/office/drawing/2014/main" id="{3B20FFD0-4300-4468-871D-EC8F2F451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54" y="0"/>
            <a:ext cx="111978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21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A13956-A6F1-4C62-9B1F-1AF6D30D62FD}"/>
              </a:ext>
            </a:extLst>
          </p:cNvPr>
          <p:cNvSpPr txBox="1"/>
          <p:nvPr/>
        </p:nvSpPr>
        <p:spPr>
          <a:xfrm>
            <a:off x="1244600" y="1536174"/>
            <a:ext cx="9207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We have spoken to Joanne </a:t>
            </a:r>
            <a:r>
              <a:rPr lang="en-US" sz="4800" dirty="0" err="1"/>
              <a:t>Doane</a:t>
            </a:r>
            <a:r>
              <a:rPr lang="en-US" sz="4800" dirty="0"/>
              <a:t> at 6 Peters Rd., and she supports our desire to expand our garage. She is the only abutter as 8 Peters Rd. is a corner lot.</a:t>
            </a:r>
          </a:p>
        </p:txBody>
      </p:sp>
    </p:spTree>
    <p:extLst>
      <p:ext uri="{BB962C8B-B14F-4D97-AF65-F5344CB8AC3E}">
        <p14:creationId xmlns:p14="http://schemas.microsoft.com/office/powerpoint/2010/main" val="296823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F509FFD-98AF-4C04-B885-96F62CDEB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855" y="12404"/>
            <a:ext cx="7744289" cy="684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62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336369-7593-44E4-873E-EBFA7AC2F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631" y="8467"/>
            <a:ext cx="7748742" cy="684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0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336369-7593-44E4-873E-EBFA7AC2F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6" t="25346" r="542" b="-25651"/>
          <a:stretch/>
        </p:blipFill>
        <p:spPr>
          <a:xfrm>
            <a:off x="814630" y="0"/>
            <a:ext cx="9945898" cy="92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15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8EE335-6FB7-40E2-B8F6-ACCD4C4DA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4" y="0"/>
            <a:ext cx="9429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45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133</Words>
  <Application>Microsoft Office PowerPoint</Application>
  <PresentationFormat>Widescreen</PresentationFormat>
  <Paragraphs>16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Office Theme</vt:lpstr>
      <vt:lpstr>Document</vt:lpstr>
      <vt:lpstr>Special Permit for Non-Conformities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Clarke</dc:creator>
  <cp:lastModifiedBy>Steven Clarke</cp:lastModifiedBy>
  <cp:revision>27</cp:revision>
  <dcterms:created xsi:type="dcterms:W3CDTF">2021-02-09T03:32:41Z</dcterms:created>
  <dcterms:modified xsi:type="dcterms:W3CDTF">2021-02-09T18:15:28Z</dcterms:modified>
</cp:coreProperties>
</file>