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9A82-0B78-4839-9B6A-727CEE063815}" type="datetimeFigureOut">
              <a:rPr lang="en-US" smtClean="0"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A6E0E-B834-41E6-84BC-F246CF608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03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6E0E-B834-41E6-84BC-F246CF6087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8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A6E0E-B834-41E6-84BC-F246CF6087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9CC2D-7323-4972-A11E-5304C8832746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71B8-605D-499C-B58B-03A62478D130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AE19D-C94B-4D5F-A41B-8F8B40E29203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C82A-6E4C-419D-A5FC-0608100752C8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FCCA-D0CD-4682-B96E-B96E07FB9CE4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362BA-75EE-4BBB-816A-35643AE40F15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AED3-9C1D-4474-B111-463787F3DBCB}" type="datetime1">
              <a:rPr lang="en-US" smtClean="0"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E7C2A-ACE3-4CA8-831C-AD38DD737B40}" type="datetime1">
              <a:rPr lang="en-US" smtClean="0"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EB866-7E84-45D5-84DD-7142B38FB2F0}" type="datetime1">
              <a:rPr lang="en-US" smtClean="0"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9F452-8E68-4D18-92FA-18B7FD66E1F8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B176-88FB-4453-B36F-C95BC30E30A6}" type="datetime1">
              <a:rPr lang="en-US" smtClean="0"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C0FD0C-85BD-4237-94AE-D32D2A892815}" type="datetime1">
              <a:rPr lang="en-US" smtClean="0"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Newburyport's Master Plan Update Project – Community Meeting, February 26,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5C42BC-2418-40BB-93B0-C02DD6F6CF5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048000"/>
            <a:ext cx="6705600" cy="1981200"/>
          </a:xfrm>
        </p:spPr>
        <p:txBody>
          <a:bodyPr/>
          <a:lstStyle/>
          <a:p>
            <a:pPr marL="342900" indent="-342900"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It is a policy guide and a framework</a:t>
            </a:r>
          </a:p>
          <a:p>
            <a:pPr marL="342900" indent="-342900"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It tells us where we are and where we’re going</a:t>
            </a:r>
          </a:p>
          <a:p>
            <a:pPr marL="342900" indent="-342900"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t provides a plan of action </a:t>
            </a:r>
          </a:p>
          <a:p>
            <a:pPr marL="342900" indent="-342900">
              <a:buClr>
                <a:srgbClr val="0036A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It serves as a consistent point of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334000"/>
            <a:ext cx="7620000" cy="1219200"/>
          </a:xfrm>
        </p:spPr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What is a Master Plan?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0999"/>
            <a:ext cx="6324600" cy="22322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70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4267201" cy="365125"/>
          </a:xfrm>
        </p:spPr>
        <p:txBody>
          <a:bodyPr/>
          <a:lstStyle/>
          <a:p>
            <a:r>
              <a:rPr lang="en-US" sz="800" b="0" dirty="0" smtClean="0"/>
              <a:t>Newburyport's Master Plan Update Project – Community Meeting, February 26, 2014</a:t>
            </a:r>
            <a:endParaRPr lang="en-US" sz="800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2800" y="4876800"/>
            <a:ext cx="5562601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Why do we need a Master Plan?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590800" y="3048000"/>
            <a:ext cx="4800600" cy="1905000"/>
          </a:xfrm>
        </p:spPr>
        <p:txBody>
          <a:bodyPr>
            <a:normAutofit/>
          </a:bodyPr>
          <a:lstStyle/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 need </a:t>
            </a:r>
            <a:r>
              <a:rPr lang="en-US" b="1" dirty="0" smtClean="0"/>
              <a:t>direction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 need </a:t>
            </a:r>
            <a:r>
              <a:rPr lang="en-US" b="1" dirty="0" smtClean="0"/>
              <a:t>consistency </a:t>
            </a:r>
            <a:endParaRPr lang="en-US" b="1" dirty="0"/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 need </a:t>
            </a:r>
            <a:r>
              <a:rPr lang="en-US" b="1" dirty="0" smtClean="0"/>
              <a:t>grant funding </a:t>
            </a:r>
            <a:endParaRPr lang="en-US" b="1" dirty="0"/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 need to </a:t>
            </a:r>
            <a:r>
              <a:rPr lang="en-US" b="1" dirty="0" smtClean="0"/>
              <a:t>measure our progress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6" b="5342"/>
          <a:stretch/>
        </p:blipFill>
        <p:spPr>
          <a:xfrm>
            <a:off x="6096000" y="241040"/>
            <a:ext cx="2800739" cy="2349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024" y="76200"/>
            <a:ext cx="2514600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214601"/>
            <a:ext cx="2812166" cy="23761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158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66800" y="152400"/>
            <a:ext cx="3346704" cy="639762"/>
          </a:xfrm>
        </p:spPr>
        <p:txBody>
          <a:bodyPr/>
          <a:lstStyle/>
          <a:p>
            <a:r>
              <a:rPr lang="en-US" u="sng" dirty="0" smtClean="0"/>
              <a:t>2001 Master Plan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3000" y="762000"/>
            <a:ext cx="3346704" cy="3152927"/>
          </a:xfrm>
        </p:spPr>
        <p:txBody>
          <a:bodyPr>
            <a:normAutofit/>
          </a:bodyPr>
          <a:lstStyle/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Goals &amp; Policies Statement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Land Use &amp; Development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Housing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Economic Development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Natural and Cultural Resources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Open Space &amp; Recreation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Public Services &amp; Facilities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Circulation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sz="1500" dirty="0" smtClean="0"/>
              <a:t>Implementation Program</a:t>
            </a:r>
            <a:endParaRPr lang="en-US" sz="1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8200" y="152400"/>
            <a:ext cx="3346704" cy="639762"/>
          </a:xfrm>
        </p:spPr>
        <p:txBody>
          <a:bodyPr/>
          <a:lstStyle/>
          <a:p>
            <a:r>
              <a:rPr lang="en-US" u="sng" dirty="0" smtClean="0"/>
              <a:t>2014 Master Plan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8200" y="762000"/>
            <a:ext cx="3346704" cy="3429000"/>
          </a:xfrm>
        </p:spPr>
        <p:txBody>
          <a:bodyPr>
            <a:normAutofit fontScale="85000" lnSpcReduction="10000"/>
          </a:bodyPr>
          <a:lstStyle/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Goals &amp; Policies Statement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Land Use &amp; Development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Housing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Economic Development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Natural Resources, Open Space &amp; Recreation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Cultural Resources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Public Services &amp; Facilities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Transportation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Energy &amp; Sustainability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Education</a:t>
            </a:r>
          </a:p>
          <a:p>
            <a:pPr>
              <a:buClr>
                <a:srgbClr val="00319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Implementation Program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4267201" cy="365125"/>
          </a:xfrm>
        </p:spPr>
        <p:txBody>
          <a:bodyPr/>
          <a:lstStyle/>
          <a:p>
            <a:r>
              <a:rPr lang="en-US" sz="800" b="0" dirty="0" smtClean="0"/>
              <a:t>Newburyport's Master Plan Update Project – Community Meeting, February 26, 2014</a:t>
            </a:r>
            <a:endParaRPr lang="en-US" sz="800" b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4343400"/>
            <a:ext cx="7807911" cy="1600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Information is Found in a Master Plan?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887263"/>
            <a:ext cx="7543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Massachusetts State Law, Chapter 41, Section 81D mandates the elements that MUST be included in a Master Plan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2048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54102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Let’s Brainstorm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4191001" cy="365125"/>
          </a:xfrm>
        </p:spPr>
        <p:txBody>
          <a:bodyPr/>
          <a:lstStyle/>
          <a:p>
            <a:r>
              <a:rPr lang="en-US" sz="800" b="0" dirty="0" smtClean="0"/>
              <a:t>Newburyport's Master Plan Update Project – Community Meeting, February 26, 2014</a:t>
            </a:r>
            <a:endParaRPr lang="en-US" sz="800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40" y="228600"/>
            <a:ext cx="8305800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0" y="1944624"/>
            <a:ext cx="8305801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0" y="3657600"/>
            <a:ext cx="8305801" cy="1524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662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4343401" cy="365125"/>
          </a:xfrm>
        </p:spPr>
        <p:txBody>
          <a:bodyPr/>
          <a:lstStyle/>
          <a:p>
            <a:r>
              <a:rPr lang="en-US" sz="800" dirty="0" smtClean="0"/>
              <a:t>Newburyport's Master Plan Update Project – Community Meeting, February 26, 2014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533400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Project Timeline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" t="7396" r="1670" b="8213"/>
          <a:stretch/>
        </p:blipFill>
        <p:spPr>
          <a:xfrm>
            <a:off x="152400" y="152400"/>
            <a:ext cx="8820150" cy="4572000"/>
          </a:xfrm>
        </p:spPr>
      </p:pic>
    </p:spTree>
    <p:extLst>
      <p:ext uri="{BB962C8B-B14F-4D97-AF65-F5344CB8AC3E}">
        <p14:creationId xmlns:p14="http://schemas.microsoft.com/office/powerpoint/2010/main" val="283043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57199" y="6172200"/>
            <a:ext cx="4343401" cy="365125"/>
          </a:xfrm>
        </p:spPr>
        <p:txBody>
          <a:bodyPr/>
          <a:lstStyle/>
          <a:p>
            <a:r>
              <a:rPr lang="en-US" sz="800" dirty="0" smtClean="0"/>
              <a:t>Newburyport's Master Plan Update Project – Community Meeting, February 26, 2014</a:t>
            </a:r>
            <a:endParaRPr lang="en-US" sz="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000" y="5257800"/>
            <a:ext cx="7162800" cy="126663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 or Comments?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3200400"/>
            <a:ext cx="3803903" cy="1706881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1800" dirty="0" smtClean="0"/>
              <a:t>Andy R. Port, AICP</a:t>
            </a:r>
          </a:p>
          <a:p>
            <a:pPr marL="45720" indent="0" algn="ctr">
              <a:buNone/>
            </a:pPr>
            <a:r>
              <a:rPr lang="en-US" sz="1800" dirty="0" smtClean="0"/>
              <a:t>Director of Planning</a:t>
            </a:r>
          </a:p>
          <a:p>
            <a:pPr marL="45720" indent="0" algn="ctr">
              <a:buNone/>
            </a:pPr>
            <a:r>
              <a:rPr lang="en-US" sz="1800" u="sng" dirty="0" smtClean="0">
                <a:solidFill>
                  <a:srgbClr val="0070C0"/>
                </a:solidFill>
              </a:rPr>
              <a:t>aport@cityofnewburyport.com</a:t>
            </a:r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3200400"/>
            <a:ext cx="3889248" cy="1402080"/>
          </a:xfrm>
        </p:spPr>
        <p:txBody>
          <a:bodyPr/>
          <a:lstStyle/>
          <a:p>
            <a:pPr marL="45720" indent="0" algn="ctr">
              <a:buNone/>
            </a:pPr>
            <a:r>
              <a:rPr lang="en-US" sz="1800" dirty="0" smtClean="0"/>
              <a:t>Kate Newhall-Smith</a:t>
            </a:r>
          </a:p>
          <a:p>
            <a:pPr marL="45720" indent="0" algn="ctr">
              <a:buNone/>
            </a:pPr>
            <a:r>
              <a:rPr lang="en-US" sz="1800" dirty="0" smtClean="0"/>
              <a:t>Staff Planner</a:t>
            </a:r>
          </a:p>
          <a:p>
            <a:pPr marL="45720" indent="0" algn="ctr">
              <a:buNone/>
            </a:pPr>
            <a:r>
              <a:rPr lang="en-US" sz="1800" u="sng" dirty="0" smtClean="0">
                <a:solidFill>
                  <a:srgbClr val="0070C0"/>
                </a:solidFill>
              </a:rPr>
              <a:t>ksmith@cityofnewburyport.com</a:t>
            </a:r>
          </a:p>
          <a:p>
            <a:pPr marL="45720" indent="0" algn="ctr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81328" y="304800"/>
            <a:ext cx="6019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Visit </a:t>
            </a:r>
          </a:p>
          <a:p>
            <a:pPr algn="ctr"/>
            <a:r>
              <a:rPr lang="en-US" dirty="0" smtClean="0"/>
              <a:t>[</a:t>
            </a:r>
            <a:r>
              <a:rPr lang="en-US" dirty="0" smtClean="0">
                <a:solidFill>
                  <a:schemeClr val="accent6"/>
                </a:solidFill>
              </a:rPr>
              <a:t>website address</a:t>
            </a:r>
            <a:r>
              <a:rPr lang="en-US" dirty="0" smtClean="0"/>
              <a:t>] </a:t>
            </a:r>
          </a:p>
          <a:p>
            <a:pPr algn="ctr"/>
            <a:r>
              <a:rPr lang="en-US" dirty="0" smtClean="0"/>
              <a:t>for more information, including: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A link to the 2001 Master Plan</a:t>
            </a:r>
          </a:p>
          <a:p>
            <a:pPr algn="ctr"/>
            <a:r>
              <a:rPr lang="en-US" dirty="0" smtClean="0"/>
              <a:t>Project Schedules</a:t>
            </a:r>
          </a:p>
          <a:p>
            <a:pPr algn="ctr"/>
            <a:r>
              <a:rPr lang="en-US" dirty="0" smtClean="0"/>
              <a:t>Meeting Agendas</a:t>
            </a:r>
          </a:p>
          <a:p>
            <a:pPr algn="ctr"/>
            <a:r>
              <a:rPr lang="en-US" dirty="0" smtClean="0"/>
              <a:t>Committee Lists and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6915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417</TotalTime>
  <Words>271</Words>
  <Application>Microsoft Office PowerPoint</Application>
  <PresentationFormat>On-screen Show (4:3)</PresentationFormat>
  <Paragraphs>58</Paragraphs>
  <Slides>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Slipstream</vt:lpstr>
      <vt:lpstr>What is a Master Plan?</vt:lpstr>
      <vt:lpstr>Why do we need a Master Plan?</vt:lpstr>
      <vt:lpstr>What Information is Found in a Master Plan?</vt:lpstr>
      <vt:lpstr>Let’s Brainstorm</vt:lpstr>
      <vt:lpstr>Project Timeline</vt:lpstr>
      <vt:lpstr>Questions or Comments?</vt:lpstr>
    </vt:vector>
  </TitlesOfParts>
  <Company>City of Newburyport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Master Plan?</dc:title>
  <dc:creator>Kate Newhall-Smith</dc:creator>
  <cp:lastModifiedBy>Dianne Eppa</cp:lastModifiedBy>
  <cp:revision>23</cp:revision>
  <dcterms:created xsi:type="dcterms:W3CDTF">2014-02-20T19:11:27Z</dcterms:created>
  <dcterms:modified xsi:type="dcterms:W3CDTF">2014-02-26T16:44:13Z</dcterms:modified>
</cp:coreProperties>
</file>